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53"/>
  </p:notesMasterIdLst>
  <p:handoutMasterIdLst>
    <p:handoutMasterId r:id="rId54"/>
  </p:handoutMasterIdLst>
  <p:sldIdLst>
    <p:sldId id="669" r:id="rId3"/>
    <p:sldId id="1322" r:id="rId4"/>
    <p:sldId id="1246" r:id="rId5"/>
    <p:sldId id="1219" r:id="rId6"/>
    <p:sldId id="1221" r:id="rId7"/>
    <p:sldId id="1222" r:id="rId8"/>
    <p:sldId id="1223" r:id="rId9"/>
    <p:sldId id="1224" r:id="rId10"/>
    <p:sldId id="1225" r:id="rId11"/>
    <p:sldId id="1226" r:id="rId12"/>
    <p:sldId id="1247" r:id="rId13"/>
    <p:sldId id="1227" r:id="rId14"/>
    <p:sldId id="1230" r:id="rId15"/>
    <p:sldId id="1231" r:id="rId16"/>
    <p:sldId id="1233" r:id="rId17"/>
    <p:sldId id="1234" r:id="rId18"/>
    <p:sldId id="1235" r:id="rId19"/>
    <p:sldId id="1236" r:id="rId20"/>
    <p:sldId id="1237" r:id="rId21"/>
    <p:sldId id="682" r:id="rId22"/>
    <p:sldId id="1248" r:id="rId23"/>
    <p:sldId id="689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0" r:id="rId34"/>
    <p:sldId id="1228" r:id="rId35"/>
    <p:sldId id="1243" r:id="rId36"/>
    <p:sldId id="1245" r:id="rId37"/>
    <p:sldId id="1239" r:id="rId38"/>
    <p:sldId id="1249" r:id="rId39"/>
    <p:sldId id="1238" r:id="rId40"/>
    <p:sldId id="1229" r:id="rId41"/>
    <p:sldId id="1241" r:id="rId42"/>
    <p:sldId id="1242" r:id="rId43"/>
    <p:sldId id="1244" r:id="rId44"/>
    <p:sldId id="1251" r:id="rId45"/>
    <p:sldId id="1253" r:id="rId46"/>
    <p:sldId id="1252" r:id="rId47"/>
    <p:sldId id="1254" r:id="rId48"/>
    <p:sldId id="1256" r:id="rId49"/>
    <p:sldId id="1255" r:id="rId50"/>
    <p:sldId id="1257" r:id="rId51"/>
    <p:sldId id="1250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99"/>
    <a:srgbClr val="4D6997"/>
    <a:srgbClr val="FF9933"/>
    <a:srgbClr val="CCFF99"/>
    <a:srgbClr val="000066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9DCF8-4F18-41BC-B25C-E7628922D5B5}" v="2" dt="2023-02-27T02:41:26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67" autoAdjust="0"/>
  </p:normalViewPr>
  <p:slideViewPr>
    <p:cSldViewPr snapToGrid="0">
      <p:cViewPr varScale="1">
        <p:scale>
          <a:sx n="90" d="100"/>
          <a:sy n="90" d="100"/>
        </p:scale>
        <p:origin x="16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 Xin" userId="4bcebb4d-661a-4357-8715-2999a08aa140" providerId="ADAL" clId="{AD1F5A3B-C904-4ED8-8900-AC20607B585C}"/>
    <pc:docChg chg="modSld">
      <pc:chgData name="Ai Xin" userId="4bcebb4d-661a-4357-8715-2999a08aa140" providerId="ADAL" clId="{AD1F5A3B-C904-4ED8-8900-AC20607B585C}" dt="2023-02-24T01:34:10.591" v="16" actId="20577"/>
      <pc:docMkLst>
        <pc:docMk/>
      </pc:docMkLst>
      <pc:sldChg chg="modSp mod">
        <pc:chgData name="Ai Xin" userId="4bcebb4d-661a-4357-8715-2999a08aa140" providerId="ADAL" clId="{AD1F5A3B-C904-4ED8-8900-AC20607B585C}" dt="2023-02-24T01:34:10.591" v="16" actId="20577"/>
        <pc:sldMkLst>
          <pc:docMk/>
          <pc:sldMk cId="668444231" sldId="1306"/>
        </pc:sldMkLst>
        <pc:spChg chg="mod">
          <ac:chgData name="Ai Xin" userId="4bcebb4d-661a-4357-8715-2999a08aa140" providerId="ADAL" clId="{AD1F5A3B-C904-4ED8-8900-AC20607B585C}" dt="2023-02-24T01:34:10.591" v="16" actId="20577"/>
          <ac:spMkLst>
            <pc:docMk/>
            <pc:sldMk cId="668444231" sldId="1306"/>
            <ac:spMk id="9" creationId="{D68770EB-456D-6C20-7E00-6FBB6D3F8A84}"/>
          </ac:spMkLst>
        </pc:spChg>
      </pc:sldChg>
    </pc:docChg>
  </pc:docChgLst>
  <pc:docChgLst>
    <pc:chgData name="Ai Xin" userId="4bcebb4d-661a-4357-8715-2999a08aa140" providerId="ADAL" clId="{5E83DCA3-3FC5-479D-A348-4FDC61837FA5}"/>
    <pc:docChg chg="undo custSel addSld delSld modSld sldOrd">
      <pc:chgData name="Ai Xin" userId="4bcebb4d-661a-4357-8715-2999a08aa140" providerId="ADAL" clId="{5E83DCA3-3FC5-479D-A348-4FDC61837FA5}" dt="2023-02-21T09:08:02.435" v="610" actId="20577"/>
      <pc:docMkLst>
        <pc:docMk/>
      </pc:docMkLst>
      <pc:sldChg chg="modNotesTx">
        <pc:chgData name="Ai Xin" userId="4bcebb4d-661a-4357-8715-2999a08aa140" providerId="ADAL" clId="{5E83DCA3-3FC5-479D-A348-4FDC61837FA5}" dt="2023-02-21T09:07:31.252" v="600" actId="20577"/>
        <pc:sldMkLst>
          <pc:docMk/>
          <pc:sldMk cId="1613599889" sldId="689"/>
        </pc:sldMkLst>
      </pc:sldChg>
      <pc:sldChg chg="modNotesTx">
        <pc:chgData name="Ai Xin" userId="4bcebb4d-661a-4357-8715-2999a08aa140" providerId="ADAL" clId="{5E83DCA3-3FC5-479D-A348-4FDC61837FA5}" dt="2023-02-21T09:07:34.812" v="601" actId="20577"/>
        <pc:sldMkLst>
          <pc:docMk/>
          <pc:sldMk cId="2799085838" sldId="691"/>
        </pc:sldMkLst>
      </pc:sldChg>
      <pc:sldChg chg="modNotesTx">
        <pc:chgData name="Ai Xin" userId="4bcebb4d-661a-4357-8715-2999a08aa140" providerId="ADAL" clId="{5E83DCA3-3FC5-479D-A348-4FDC61837FA5}" dt="2023-02-21T09:07:37.636" v="602" actId="20577"/>
        <pc:sldMkLst>
          <pc:docMk/>
          <pc:sldMk cId="2406788789" sldId="692"/>
        </pc:sldMkLst>
      </pc:sldChg>
      <pc:sldChg chg="modNotesTx">
        <pc:chgData name="Ai Xin" userId="4bcebb4d-661a-4357-8715-2999a08aa140" providerId="ADAL" clId="{5E83DCA3-3FC5-479D-A348-4FDC61837FA5}" dt="2023-02-21T09:07:40.667" v="603" actId="20577"/>
        <pc:sldMkLst>
          <pc:docMk/>
          <pc:sldMk cId="3912454036" sldId="693"/>
        </pc:sldMkLst>
      </pc:sldChg>
      <pc:sldChg chg="modNotesTx">
        <pc:chgData name="Ai Xin" userId="4bcebb4d-661a-4357-8715-2999a08aa140" providerId="ADAL" clId="{5E83DCA3-3FC5-479D-A348-4FDC61837FA5}" dt="2023-02-21T09:07:43.933" v="604" actId="20577"/>
        <pc:sldMkLst>
          <pc:docMk/>
          <pc:sldMk cId="169464265" sldId="694"/>
        </pc:sldMkLst>
      </pc:sldChg>
      <pc:sldChg chg="modNotesTx">
        <pc:chgData name="Ai Xin" userId="4bcebb4d-661a-4357-8715-2999a08aa140" providerId="ADAL" clId="{5E83DCA3-3FC5-479D-A348-4FDC61837FA5}" dt="2023-02-21T09:07:46.465" v="605" actId="20577"/>
        <pc:sldMkLst>
          <pc:docMk/>
          <pc:sldMk cId="3180555078" sldId="695"/>
        </pc:sldMkLst>
      </pc:sldChg>
      <pc:sldChg chg="modNotesTx">
        <pc:chgData name="Ai Xin" userId="4bcebb4d-661a-4357-8715-2999a08aa140" providerId="ADAL" clId="{5E83DCA3-3FC5-479D-A348-4FDC61837FA5}" dt="2023-02-21T09:07:50.434" v="606" actId="20577"/>
        <pc:sldMkLst>
          <pc:docMk/>
          <pc:sldMk cId="3914814918" sldId="696"/>
        </pc:sldMkLst>
      </pc:sldChg>
      <pc:sldChg chg="modNotesTx">
        <pc:chgData name="Ai Xin" userId="4bcebb4d-661a-4357-8715-2999a08aa140" providerId="ADAL" clId="{5E83DCA3-3FC5-479D-A348-4FDC61837FA5}" dt="2023-02-21T09:07:52.809" v="607" actId="20577"/>
        <pc:sldMkLst>
          <pc:docMk/>
          <pc:sldMk cId="3452212177" sldId="697"/>
        </pc:sldMkLst>
      </pc:sldChg>
      <pc:sldChg chg="modNotesTx">
        <pc:chgData name="Ai Xin" userId="4bcebb4d-661a-4357-8715-2999a08aa140" providerId="ADAL" clId="{5E83DCA3-3FC5-479D-A348-4FDC61837FA5}" dt="2023-02-21T09:07:55.872" v="608" actId="20577"/>
        <pc:sldMkLst>
          <pc:docMk/>
          <pc:sldMk cId="2255922301" sldId="698"/>
        </pc:sldMkLst>
      </pc:sldChg>
      <pc:sldChg chg="modNotesTx">
        <pc:chgData name="Ai Xin" userId="4bcebb4d-661a-4357-8715-2999a08aa140" providerId="ADAL" clId="{5E83DCA3-3FC5-479D-A348-4FDC61837FA5}" dt="2023-02-21T09:07:59.372" v="609" actId="20577"/>
        <pc:sldMkLst>
          <pc:docMk/>
          <pc:sldMk cId="564419822" sldId="699"/>
        </pc:sldMkLst>
      </pc:sldChg>
      <pc:sldChg chg="modNotesTx">
        <pc:chgData name="Ai Xin" userId="4bcebb4d-661a-4357-8715-2999a08aa140" providerId="ADAL" clId="{5E83DCA3-3FC5-479D-A348-4FDC61837FA5}" dt="2023-02-21T09:08:02.435" v="610" actId="20577"/>
        <pc:sldMkLst>
          <pc:docMk/>
          <pc:sldMk cId="3003101669" sldId="700"/>
        </pc:sldMkLst>
      </pc:sldChg>
      <pc:sldChg chg="modSp mod">
        <pc:chgData name="Ai Xin" userId="4bcebb4d-661a-4357-8715-2999a08aa140" providerId="ADAL" clId="{5E83DCA3-3FC5-479D-A348-4FDC61837FA5}" dt="2023-02-07T04:14:55.018" v="56" actId="20577"/>
        <pc:sldMkLst>
          <pc:docMk/>
          <pc:sldMk cId="882237783" sldId="1226"/>
        </pc:sldMkLst>
        <pc:spChg chg="mod">
          <ac:chgData name="Ai Xin" userId="4bcebb4d-661a-4357-8715-2999a08aa140" providerId="ADAL" clId="{5E83DCA3-3FC5-479D-A348-4FDC61837FA5}" dt="2023-02-07T04:14:55.018" v="56" actId="20577"/>
          <ac:spMkLst>
            <pc:docMk/>
            <pc:sldMk cId="882237783" sldId="1226"/>
            <ac:spMk id="11" creationId="{A3D669AE-DA1F-E849-A405-B94546B92010}"/>
          </ac:spMkLst>
        </pc:spChg>
        <pc:spChg chg="mod">
          <ac:chgData name="Ai Xin" userId="4bcebb4d-661a-4357-8715-2999a08aa140" providerId="ADAL" clId="{5E83DCA3-3FC5-479D-A348-4FDC61837FA5}" dt="2023-02-07T04:09:11.126" v="38" actId="20577"/>
          <ac:spMkLst>
            <pc:docMk/>
            <pc:sldMk cId="882237783" sldId="1226"/>
            <ac:spMk id="12" creationId="{181573CF-5029-EE47-933B-57CD2A5CC634}"/>
          </ac:spMkLst>
        </pc:spChg>
      </pc:sldChg>
      <pc:sldChg chg="modSp mod">
        <pc:chgData name="Ai Xin" userId="4bcebb4d-661a-4357-8715-2999a08aa140" providerId="ADAL" clId="{5E83DCA3-3FC5-479D-A348-4FDC61837FA5}" dt="2023-02-10T06:42:54.601" v="76" actId="20577"/>
        <pc:sldMkLst>
          <pc:docMk/>
          <pc:sldMk cId="2767558395" sldId="1251"/>
        </pc:sldMkLst>
        <pc:spChg chg="mod">
          <ac:chgData name="Ai Xin" userId="4bcebb4d-661a-4357-8715-2999a08aa140" providerId="ADAL" clId="{5E83DCA3-3FC5-479D-A348-4FDC61837FA5}" dt="2023-02-10T06:42:54.601" v="76" actId="20577"/>
          <ac:spMkLst>
            <pc:docMk/>
            <pc:sldMk cId="2767558395" sldId="1251"/>
            <ac:spMk id="3" creationId="{B2EF357C-B65D-5749-8302-D8BA6513F97E}"/>
          </ac:spMkLst>
        </pc:spChg>
      </pc:sldChg>
      <pc:sldChg chg="addSp delSp modSp add del mod">
        <pc:chgData name="Ai Xin" userId="4bcebb4d-661a-4357-8715-2999a08aa140" providerId="ADAL" clId="{5E83DCA3-3FC5-479D-A348-4FDC61837FA5}" dt="2023-02-16T06:26:24.272" v="502" actId="20577"/>
        <pc:sldMkLst>
          <pc:docMk/>
          <pc:sldMk cId="3290373478" sldId="1252"/>
        </pc:sldMkLst>
        <pc:spChg chg="mod">
          <ac:chgData name="Ai Xin" userId="4bcebb4d-661a-4357-8715-2999a08aa140" providerId="ADAL" clId="{5E83DCA3-3FC5-479D-A348-4FDC61837FA5}" dt="2023-02-16T06:26:24.272" v="502" actId="20577"/>
          <ac:spMkLst>
            <pc:docMk/>
            <pc:sldMk cId="3290373478" sldId="1252"/>
            <ac:spMk id="3" creationId="{6DC1937D-265E-D246-B180-93C7760CF657}"/>
          </ac:spMkLst>
        </pc:spChg>
        <pc:spChg chg="del mod">
          <ac:chgData name="Ai Xin" userId="4bcebb4d-661a-4357-8715-2999a08aa140" providerId="ADAL" clId="{5E83DCA3-3FC5-479D-A348-4FDC61837FA5}" dt="2023-02-10T08:20:31.408" v="429" actId="478"/>
          <ac:spMkLst>
            <pc:docMk/>
            <pc:sldMk cId="3290373478" sldId="1252"/>
            <ac:spMk id="6" creationId="{87E7364B-997D-5C4E-99BB-C16B0E5E4C32}"/>
          </ac:spMkLst>
        </pc:spChg>
        <pc:spChg chg="add del">
          <ac:chgData name="Ai Xin" userId="4bcebb4d-661a-4357-8715-2999a08aa140" providerId="ADAL" clId="{5E83DCA3-3FC5-479D-A348-4FDC61837FA5}" dt="2023-02-10T07:16:54.494" v="244" actId="478"/>
          <ac:spMkLst>
            <pc:docMk/>
            <pc:sldMk cId="3290373478" sldId="1252"/>
            <ac:spMk id="14" creationId="{34249078-9311-71E8-F8FA-CF55621D3066}"/>
          </ac:spMkLst>
        </pc:spChg>
        <pc:spChg chg="add del mod">
          <ac:chgData name="Ai Xin" userId="4bcebb4d-661a-4357-8715-2999a08aa140" providerId="ADAL" clId="{5E83DCA3-3FC5-479D-A348-4FDC61837FA5}" dt="2023-02-10T07:18:22.574" v="270" actId="478"/>
          <ac:spMkLst>
            <pc:docMk/>
            <pc:sldMk cId="3290373478" sldId="1252"/>
            <ac:spMk id="15" creationId="{15B018E8-A668-0B00-BBE1-7B30C553E05F}"/>
          </ac:spMkLst>
        </pc:spChg>
        <pc:spChg chg="add del mod">
          <ac:chgData name="Ai Xin" userId="4bcebb4d-661a-4357-8715-2999a08aa140" providerId="ADAL" clId="{5E83DCA3-3FC5-479D-A348-4FDC61837FA5}" dt="2023-02-10T07:17:29.127" v="254"/>
          <ac:spMkLst>
            <pc:docMk/>
            <pc:sldMk cId="3290373478" sldId="1252"/>
            <ac:spMk id="16" creationId="{4CAF1EE6-7BAF-EB32-DB76-4698CDB9223C}"/>
          </ac:spMkLst>
        </pc:spChg>
        <pc:spChg chg="add del mod">
          <ac:chgData name="Ai Xin" userId="4bcebb4d-661a-4357-8715-2999a08aa140" providerId="ADAL" clId="{5E83DCA3-3FC5-479D-A348-4FDC61837FA5}" dt="2023-02-10T07:17:37.263" v="258" actId="478"/>
          <ac:spMkLst>
            <pc:docMk/>
            <pc:sldMk cId="3290373478" sldId="1252"/>
            <ac:spMk id="17" creationId="{CB085079-DCDF-308C-26CB-8DAF6D6AA655}"/>
          </ac:spMkLst>
        </pc:spChg>
        <pc:spChg chg="add del mod">
          <ac:chgData name="Ai Xin" userId="4bcebb4d-661a-4357-8715-2999a08aa140" providerId="ADAL" clId="{5E83DCA3-3FC5-479D-A348-4FDC61837FA5}" dt="2023-02-10T07:18:21.682" v="269" actId="478"/>
          <ac:spMkLst>
            <pc:docMk/>
            <pc:sldMk cId="3290373478" sldId="1252"/>
            <ac:spMk id="18" creationId="{B1F3A218-AF47-2867-9235-868FA9BD8EE2}"/>
          </ac:spMkLst>
        </pc:spChg>
        <pc:spChg chg="add mod">
          <ac:chgData name="Ai Xin" userId="4bcebb4d-661a-4357-8715-2999a08aa140" providerId="ADAL" clId="{5E83DCA3-3FC5-479D-A348-4FDC61837FA5}" dt="2023-02-10T07:30:36.558" v="368" actId="20577"/>
          <ac:spMkLst>
            <pc:docMk/>
            <pc:sldMk cId="3290373478" sldId="1252"/>
            <ac:spMk id="23" creationId="{23260249-C376-E004-3B42-C70C2D608D07}"/>
          </ac:spMkLst>
        </pc:spChg>
        <pc:spChg chg="add mod">
          <ac:chgData name="Ai Xin" userId="4bcebb4d-661a-4357-8715-2999a08aa140" providerId="ADAL" clId="{5E83DCA3-3FC5-479D-A348-4FDC61837FA5}" dt="2023-02-10T07:30:42.638" v="377" actId="20577"/>
          <ac:spMkLst>
            <pc:docMk/>
            <pc:sldMk cId="3290373478" sldId="1252"/>
            <ac:spMk id="26" creationId="{BFD38F08-EFBD-A920-7E0F-9EE8C36BC7FF}"/>
          </ac:spMkLst>
        </pc:spChg>
        <pc:spChg chg="add mod">
          <ac:chgData name="Ai Xin" userId="4bcebb4d-661a-4357-8715-2999a08aa140" providerId="ADAL" clId="{5E83DCA3-3FC5-479D-A348-4FDC61837FA5}" dt="2023-02-10T07:38:33.444" v="395" actId="1076"/>
          <ac:spMkLst>
            <pc:docMk/>
            <pc:sldMk cId="3290373478" sldId="1252"/>
            <ac:spMk id="27" creationId="{30D1A0BB-AB0C-9EBE-5873-91A16D576DF8}"/>
          </ac:spMkLst>
        </pc:spChg>
        <pc:spChg chg="add del mod">
          <ac:chgData name="Ai Xin" userId="4bcebb4d-661a-4357-8715-2999a08aa140" providerId="ADAL" clId="{5E83DCA3-3FC5-479D-A348-4FDC61837FA5}" dt="2023-02-10T07:22:47.925" v="342" actId="478"/>
          <ac:spMkLst>
            <pc:docMk/>
            <pc:sldMk cId="3290373478" sldId="1252"/>
            <ac:spMk id="28" creationId="{EE6DE38C-B5DF-AC48-F252-CE2DC565AACD}"/>
          </ac:spMkLst>
        </pc:spChg>
        <pc:spChg chg="add mod">
          <ac:chgData name="Ai Xin" userId="4bcebb4d-661a-4357-8715-2999a08aa140" providerId="ADAL" clId="{5E83DCA3-3FC5-479D-A348-4FDC61837FA5}" dt="2023-02-10T07:23:02.840" v="346" actId="14100"/>
          <ac:spMkLst>
            <pc:docMk/>
            <pc:sldMk cId="3290373478" sldId="1252"/>
            <ac:spMk id="29" creationId="{8260DB63-1898-5EBE-283B-4AB4ABB136DD}"/>
          </ac:spMkLst>
        </pc:spChg>
        <pc:spChg chg="add mod">
          <ac:chgData name="Ai Xin" userId="4bcebb4d-661a-4357-8715-2999a08aa140" providerId="ADAL" clId="{5E83DCA3-3FC5-479D-A348-4FDC61837FA5}" dt="2023-02-10T07:23:40.582" v="355" actId="14100"/>
          <ac:spMkLst>
            <pc:docMk/>
            <pc:sldMk cId="3290373478" sldId="1252"/>
            <ac:spMk id="30" creationId="{1DF29A12-731C-9182-CEA9-A46E77A0A4AE}"/>
          </ac:spMkLst>
        </pc:spChg>
        <pc:picChg chg="del">
          <ac:chgData name="Ai Xin" userId="4bcebb4d-661a-4357-8715-2999a08aa140" providerId="ADAL" clId="{5E83DCA3-3FC5-479D-A348-4FDC61837FA5}" dt="2023-02-10T08:18:41.470" v="416" actId="478"/>
          <ac:picMkLst>
            <pc:docMk/>
            <pc:sldMk cId="3290373478" sldId="1252"/>
            <ac:picMk id="5" creationId="{0D780086-F081-7046-B28C-190F7A46AC9D}"/>
          </ac:picMkLst>
        </pc:picChg>
        <pc:picChg chg="del">
          <ac:chgData name="Ai Xin" userId="4bcebb4d-661a-4357-8715-2999a08aa140" providerId="ADAL" clId="{5E83DCA3-3FC5-479D-A348-4FDC61837FA5}" dt="2023-02-10T08:18:40.829" v="415" actId="478"/>
          <ac:picMkLst>
            <pc:docMk/>
            <pc:sldMk cId="3290373478" sldId="1252"/>
            <ac:picMk id="7" creationId="{A09B449D-3344-D146-B619-7936B67AC504}"/>
          </ac:picMkLst>
        </pc:picChg>
        <pc:picChg chg="del">
          <ac:chgData name="Ai Xin" userId="4bcebb4d-661a-4357-8715-2999a08aa140" providerId="ADAL" clId="{5E83DCA3-3FC5-479D-A348-4FDC61837FA5}" dt="2023-02-10T08:18:40.129" v="414" actId="478"/>
          <ac:picMkLst>
            <pc:docMk/>
            <pc:sldMk cId="3290373478" sldId="1252"/>
            <ac:picMk id="8" creationId="{A1705976-A5D3-9C44-BC38-5D42234CE798}"/>
          </ac:picMkLst>
        </pc:picChg>
        <pc:picChg chg="add del mod">
          <ac:chgData name="Ai Xin" userId="4bcebb4d-661a-4357-8715-2999a08aa140" providerId="ADAL" clId="{5E83DCA3-3FC5-479D-A348-4FDC61837FA5}" dt="2023-02-10T08:16:22.307" v="397" actId="478"/>
          <ac:picMkLst>
            <pc:docMk/>
            <pc:sldMk cId="3290373478" sldId="1252"/>
            <ac:picMk id="9" creationId="{390DFAAB-6965-FB50-F36E-2FB5F63E237E}"/>
          </ac:picMkLst>
        </pc:picChg>
        <pc:picChg chg="add mod">
          <ac:chgData name="Ai Xin" userId="4bcebb4d-661a-4357-8715-2999a08aa140" providerId="ADAL" clId="{5E83DCA3-3FC5-479D-A348-4FDC61837FA5}" dt="2023-02-10T08:21:03.587" v="436" actId="1076"/>
          <ac:picMkLst>
            <pc:docMk/>
            <pc:sldMk cId="3290373478" sldId="1252"/>
            <ac:picMk id="9" creationId="{BECE821C-BC7D-CDF9-6064-3539A479085A}"/>
          </ac:picMkLst>
        </pc:picChg>
        <pc:picChg chg="add mod">
          <ac:chgData name="Ai Xin" userId="4bcebb4d-661a-4357-8715-2999a08aa140" providerId="ADAL" clId="{5E83DCA3-3FC5-479D-A348-4FDC61837FA5}" dt="2023-02-10T08:21:01.966" v="435" actId="1076"/>
          <ac:picMkLst>
            <pc:docMk/>
            <pc:sldMk cId="3290373478" sldId="1252"/>
            <ac:picMk id="11" creationId="{B04515DF-AC18-F179-662D-9E7C1E758876}"/>
          </ac:picMkLst>
        </pc:picChg>
        <pc:picChg chg="add mod">
          <ac:chgData name="Ai Xin" userId="4bcebb4d-661a-4357-8715-2999a08aa140" providerId="ADAL" clId="{5E83DCA3-3FC5-479D-A348-4FDC61837FA5}" dt="2023-02-10T07:19:29.305" v="307" actId="1076"/>
          <ac:picMkLst>
            <pc:docMk/>
            <pc:sldMk cId="3290373478" sldId="1252"/>
            <ac:picMk id="11" creationId="{EEEEED41-52B2-0372-204F-1DCDF29BDB0E}"/>
          </ac:picMkLst>
        </pc:picChg>
        <pc:picChg chg="add mod">
          <ac:chgData name="Ai Xin" userId="4bcebb4d-661a-4357-8715-2999a08aa140" providerId="ADAL" clId="{5E83DCA3-3FC5-479D-A348-4FDC61837FA5}" dt="2023-02-10T07:17:08.597" v="245" actId="1076"/>
          <ac:picMkLst>
            <pc:docMk/>
            <pc:sldMk cId="3290373478" sldId="1252"/>
            <ac:picMk id="13" creationId="{5BFFB1A6-F2FC-75BF-16F3-7EDDE539C33B}"/>
          </ac:picMkLst>
        </pc:picChg>
        <pc:picChg chg="add mod">
          <ac:chgData name="Ai Xin" userId="4bcebb4d-661a-4357-8715-2999a08aa140" providerId="ADAL" clId="{5E83DCA3-3FC5-479D-A348-4FDC61837FA5}" dt="2023-02-10T08:21:05.278" v="437" actId="1076"/>
          <ac:picMkLst>
            <pc:docMk/>
            <pc:sldMk cId="3290373478" sldId="1252"/>
            <ac:picMk id="13" creationId="{9434D3D2-F0FA-E4CA-A944-5B65F5CC4734}"/>
          </ac:picMkLst>
        </pc:picChg>
        <pc:picChg chg="add del mod">
          <ac:chgData name="Ai Xin" userId="4bcebb4d-661a-4357-8715-2999a08aa140" providerId="ADAL" clId="{5E83DCA3-3FC5-479D-A348-4FDC61837FA5}" dt="2023-02-10T08:34:08.768" v="467" actId="478"/>
          <ac:picMkLst>
            <pc:docMk/>
            <pc:sldMk cId="3290373478" sldId="1252"/>
            <ac:picMk id="15" creationId="{AB810EE1-3E3C-F34A-0F87-04A5AAA524AB}"/>
          </ac:picMkLst>
        </pc:picChg>
        <pc:picChg chg="add mod">
          <ac:chgData name="Ai Xin" userId="4bcebb4d-661a-4357-8715-2999a08aa140" providerId="ADAL" clId="{5E83DCA3-3FC5-479D-A348-4FDC61837FA5}" dt="2023-02-10T08:34:11.947" v="469" actId="1076"/>
          <ac:picMkLst>
            <pc:docMk/>
            <pc:sldMk cId="3290373478" sldId="1252"/>
            <ac:picMk id="17" creationId="{2F38CD76-728A-FE48-0227-F5ECAB37F551}"/>
          </ac:picMkLst>
        </pc:picChg>
        <pc:cxnChg chg="add mod">
          <ac:chgData name="Ai Xin" userId="4bcebb4d-661a-4357-8715-2999a08aa140" providerId="ADAL" clId="{5E83DCA3-3FC5-479D-A348-4FDC61837FA5}" dt="2023-02-10T08:16:22.307" v="397" actId="478"/>
          <ac:cxnSpMkLst>
            <pc:docMk/>
            <pc:sldMk cId="3290373478" sldId="1252"/>
            <ac:cxnSpMk id="20" creationId="{08BEB221-AA6B-1F1D-E4D7-72A05AD694A8}"/>
          </ac:cxnSpMkLst>
        </pc:cxnChg>
        <pc:cxnChg chg="add mod">
          <ac:chgData name="Ai Xin" userId="4bcebb4d-661a-4357-8715-2999a08aa140" providerId="ADAL" clId="{5E83DCA3-3FC5-479D-A348-4FDC61837FA5}" dt="2023-02-10T07:19:37.127" v="309" actId="1582"/>
          <ac:cxnSpMkLst>
            <pc:docMk/>
            <pc:sldMk cId="3290373478" sldId="1252"/>
            <ac:cxnSpMk id="22" creationId="{0D817D66-3388-DE2B-5232-CD6B8237F154}"/>
          </ac:cxnSpMkLst>
        </pc:cxnChg>
      </pc:sldChg>
      <pc:sldChg chg="addSp delSp modSp new mod">
        <pc:chgData name="Ai Xin" userId="4bcebb4d-661a-4357-8715-2999a08aa140" providerId="ADAL" clId="{5E83DCA3-3FC5-479D-A348-4FDC61837FA5}" dt="2023-02-10T07:11:29.619" v="226" actId="20577"/>
        <pc:sldMkLst>
          <pc:docMk/>
          <pc:sldMk cId="153222515" sldId="1253"/>
        </pc:sldMkLst>
        <pc:spChg chg="mod">
          <ac:chgData name="Ai Xin" userId="4bcebb4d-661a-4357-8715-2999a08aa140" providerId="ADAL" clId="{5E83DCA3-3FC5-479D-A348-4FDC61837FA5}" dt="2023-02-10T07:11:29.619" v="226" actId="20577"/>
          <ac:spMkLst>
            <pc:docMk/>
            <pc:sldMk cId="153222515" sldId="1253"/>
            <ac:spMk id="2" creationId="{298F85E0-72C9-E073-505E-CC6C2FC259D8}"/>
          </ac:spMkLst>
        </pc:spChg>
        <pc:spChg chg="mod">
          <ac:chgData name="Ai Xin" userId="4bcebb4d-661a-4357-8715-2999a08aa140" providerId="ADAL" clId="{5E83DCA3-3FC5-479D-A348-4FDC61837FA5}" dt="2023-02-10T06:54:31.841" v="180" actId="20577"/>
          <ac:spMkLst>
            <pc:docMk/>
            <pc:sldMk cId="153222515" sldId="1253"/>
            <ac:spMk id="3" creationId="{DA4FCFD5-7C13-7751-D90D-A4012ADF8F34}"/>
          </ac:spMkLst>
        </pc:spChg>
        <pc:picChg chg="add del mod">
          <ac:chgData name="Ai Xin" userId="4bcebb4d-661a-4357-8715-2999a08aa140" providerId="ADAL" clId="{5E83DCA3-3FC5-479D-A348-4FDC61837FA5}" dt="2023-02-10T06:54:03.948" v="176" actId="478"/>
          <ac:picMkLst>
            <pc:docMk/>
            <pc:sldMk cId="153222515" sldId="1253"/>
            <ac:picMk id="6" creationId="{61B3578E-083E-039A-C6FA-669D74374254}"/>
          </ac:picMkLst>
        </pc:picChg>
        <pc:picChg chg="add mod">
          <ac:chgData name="Ai Xin" userId="4bcebb4d-661a-4357-8715-2999a08aa140" providerId="ADAL" clId="{5E83DCA3-3FC5-479D-A348-4FDC61837FA5}" dt="2023-02-10T07:09:47.829" v="181" actId="1076"/>
          <ac:picMkLst>
            <pc:docMk/>
            <pc:sldMk cId="153222515" sldId="1253"/>
            <ac:picMk id="8" creationId="{ABFF7C9C-A272-12CF-3FCA-ABFED8ECB33B}"/>
          </ac:picMkLst>
        </pc:picChg>
        <pc:picChg chg="add mod">
          <ac:chgData name="Ai Xin" userId="4bcebb4d-661a-4357-8715-2999a08aa140" providerId="ADAL" clId="{5E83DCA3-3FC5-479D-A348-4FDC61837FA5}" dt="2023-02-10T07:10:05.989" v="187" actId="1076"/>
          <ac:picMkLst>
            <pc:docMk/>
            <pc:sldMk cId="153222515" sldId="1253"/>
            <ac:picMk id="10" creationId="{4F207597-5036-9BA1-9586-FBCBDC0C0D91}"/>
          </ac:picMkLst>
        </pc:picChg>
      </pc:sldChg>
      <pc:sldChg chg="addSp delSp modSp new mod">
        <pc:chgData name="Ai Xin" userId="4bcebb4d-661a-4357-8715-2999a08aa140" providerId="ADAL" clId="{5E83DCA3-3FC5-479D-A348-4FDC61837FA5}" dt="2023-02-16T06:26:36.481" v="503" actId="6549"/>
        <pc:sldMkLst>
          <pc:docMk/>
          <pc:sldMk cId="3009240080" sldId="1254"/>
        </pc:sldMkLst>
        <pc:spChg chg="del">
          <ac:chgData name="Ai Xin" userId="4bcebb4d-661a-4357-8715-2999a08aa140" providerId="ADAL" clId="{5E83DCA3-3FC5-479D-A348-4FDC61837FA5}" dt="2023-02-10T07:16:19.294" v="241" actId="478"/>
          <ac:spMkLst>
            <pc:docMk/>
            <pc:sldMk cId="3009240080" sldId="1254"/>
            <ac:spMk id="2" creationId="{DAAE1282-8702-6C4C-EC8B-656D8B67872B}"/>
          </ac:spMkLst>
        </pc:spChg>
        <pc:spChg chg="del">
          <ac:chgData name="Ai Xin" userId="4bcebb4d-661a-4357-8715-2999a08aa140" providerId="ADAL" clId="{5E83DCA3-3FC5-479D-A348-4FDC61837FA5}" dt="2023-02-10T07:16:14.118" v="240" actId="478"/>
          <ac:spMkLst>
            <pc:docMk/>
            <pc:sldMk cId="3009240080" sldId="1254"/>
            <ac:spMk id="3" creationId="{196E6A98-F488-3D8F-C052-E6CF3402A607}"/>
          </ac:spMkLst>
        </pc:spChg>
        <pc:spChg chg="add mod">
          <ac:chgData name="Ai Xin" userId="4bcebb4d-661a-4357-8715-2999a08aa140" providerId="ADAL" clId="{5E83DCA3-3FC5-479D-A348-4FDC61837FA5}" dt="2023-02-16T06:26:36.481" v="503" actId="6549"/>
          <ac:spMkLst>
            <pc:docMk/>
            <pc:sldMk cId="3009240080" sldId="1254"/>
            <ac:spMk id="5" creationId="{2A91D7C2-2E6E-9794-55BA-BE2A56CB82A4}"/>
          </ac:spMkLst>
        </pc:spChg>
        <pc:picChg chg="add del mod">
          <ac:chgData name="Ai Xin" userId="4bcebb4d-661a-4357-8715-2999a08aa140" providerId="ADAL" clId="{5E83DCA3-3FC5-479D-A348-4FDC61837FA5}" dt="2023-02-10T08:16:28.724" v="400" actId="478"/>
          <ac:picMkLst>
            <pc:docMk/>
            <pc:sldMk cId="3009240080" sldId="1254"/>
            <ac:picMk id="7" creationId="{63A50942-8CE9-3FE3-1967-E957DE1922D2}"/>
          </ac:picMkLst>
        </pc:picChg>
        <pc:picChg chg="add del mod">
          <ac:chgData name="Ai Xin" userId="4bcebb4d-661a-4357-8715-2999a08aa140" providerId="ADAL" clId="{5E83DCA3-3FC5-479D-A348-4FDC61837FA5}" dt="2023-02-10T08:16:28.050" v="399" actId="478"/>
          <ac:picMkLst>
            <pc:docMk/>
            <pc:sldMk cId="3009240080" sldId="1254"/>
            <ac:picMk id="9" creationId="{E77898B4-8AC7-40D6-4445-F172B30D4715}"/>
          </ac:picMkLst>
        </pc:picChg>
        <pc:picChg chg="add del mod">
          <ac:chgData name="Ai Xin" userId="4bcebb4d-661a-4357-8715-2999a08aa140" providerId="ADAL" clId="{5E83DCA3-3FC5-479D-A348-4FDC61837FA5}" dt="2023-02-10T08:27:24.284" v="452" actId="478"/>
          <ac:picMkLst>
            <pc:docMk/>
            <pc:sldMk cId="3009240080" sldId="1254"/>
            <ac:picMk id="11" creationId="{A79604D6-91CB-DF39-7404-2D3AA60D9DFD}"/>
          </ac:picMkLst>
        </pc:picChg>
        <pc:picChg chg="add del mod">
          <ac:chgData name="Ai Xin" userId="4bcebb4d-661a-4357-8715-2999a08aa140" providerId="ADAL" clId="{5E83DCA3-3FC5-479D-A348-4FDC61837FA5}" dt="2023-02-10T08:27:26.587" v="453" actId="478"/>
          <ac:picMkLst>
            <pc:docMk/>
            <pc:sldMk cId="3009240080" sldId="1254"/>
            <ac:picMk id="13" creationId="{63B88E8B-13B2-36A7-AC8F-DCF76D313BF4}"/>
          </ac:picMkLst>
        </pc:picChg>
        <pc:picChg chg="add del mod">
          <ac:chgData name="Ai Xin" userId="4bcebb4d-661a-4357-8715-2999a08aa140" providerId="ADAL" clId="{5E83DCA3-3FC5-479D-A348-4FDC61837FA5}" dt="2023-02-10T08:33:01.831" v="461" actId="478"/>
          <ac:picMkLst>
            <pc:docMk/>
            <pc:sldMk cId="3009240080" sldId="1254"/>
            <ac:picMk id="15" creationId="{10D30DFA-EF7C-01BB-B259-CE1896A1FB94}"/>
          </ac:picMkLst>
        </pc:picChg>
        <pc:picChg chg="add mod">
          <ac:chgData name="Ai Xin" userId="4bcebb4d-661a-4357-8715-2999a08aa140" providerId="ADAL" clId="{5E83DCA3-3FC5-479D-A348-4FDC61837FA5}" dt="2023-02-10T08:33:11.804" v="466" actId="1076"/>
          <ac:picMkLst>
            <pc:docMk/>
            <pc:sldMk cId="3009240080" sldId="1254"/>
            <ac:picMk id="17" creationId="{6AD4E157-F5CE-2318-4BAA-21EEC25C85D3}"/>
          </ac:picMkLst>
        </pc:picChg>
      </pc:sldChg>
      <pc:sldChg chg="addSp delSp modSp add mod">
        <pc:chgData name="Ai Xin" userId="4bcebb4d-661a-4357-8715-2999a08aa140" providerId="ADAL" clId="{5E83DCA3-3FC5-479D-A348-4FDC61837FA5}" dt="2023-02-16T06:27:04.036" v="512" actId="1076"/>
        <pc:sldMkLst>
          <pc:docMk/>
          <pc:sldMk cId="1643682117" sldId="1255"/>
        </pc:sldMkLst>
        <pc:spChg chg="del mod">
          <ac:chgData name="Ai Xin" userId="4bcebb4d-661a-4357-8715-2999a08aa140" providerId="ADAL" clId="{5E83DCA3-3FC5-479D-A348-4FDC61837FA5}" dt="2023-02-16T06:26:55.718" v="510" actId="478"/>
          <ac:spMkLst>
            <pc:docMk/>
            <pc:sldMk cId="1643682117" sldId="1255"/>
            <ac:spMk id="5" creationId="{2A91D7C2-2E6E-9794-55BA-BE2A56CB82A4}"/>
          </ac:spMkLst>
        </pc:spChg>
        <pc:picChg chg="add mod">
          <ac:chgData name="Ai Xin" userId="4bcebb4d-661a-4357-8715-2999a08aa140" providerId="ADAL" clId="{5E83DCA3-3FC5-479D-A348-4FDC61837FA5}" dt="2023-02-10T08:42:01.932" v="483" actId="1076"/>
          <ac:picMkLst>
            <pc:docMk/>
            <pc:sldMk cId="1643682117" sldId="1255"/>
            <ac:picMk id="3" creationId="{DD8D188E-E1B8-D795-96B4-3C07ACAA39F1}"/>
          </ac:picMkLst>
        </pc:picChg>
        <pc:picChg chg="add del mod">
          <ac:chgData name="Ai Xin" userId="4bcebb4d-661a-4357-8715-2999a08aa140" providerId="ADAL" clId="{5E83DCA3-3FC5-479D-A348-4FDC61837FA5}" dt="2023-02-10T08:42:03.598" v="484" actId="478"/>
          <ac:picMkLst>
            <pc:docMk/>
            <pc:sldMk cId="1643682117" sldId="1255"/>
            <ac:picMk id="7" creationId="{C4B7DC30-4C24-F235-9015-44E41B96ECB9}"/>
          </ac:picMkLst>
        </pc:picChg>
        <pc:picChg chg="add mod">
          <ac:chgData name="Ai Xin" userId="4bcebb4d-661a-4357-8715-2999a08aa140" providerId="ADAL" clId="{5E83DCA3-3FC5-479D-A348-4FDC61837FA5}" dt="2023-02-16T06:26:59.816" v="511" actId="1076"/>
          <ac:picMkLst>
            <pc:docMk/>
            <pc:sldMk cId="1643682117" sldId="1255"/>
            <ac:picMk id="9" creationId="{DF918912-4A18-3E05-58F8-66B73CEBF2A2}"/>
          </ac:picMkLst>
        </pc:picChg>
        <pc:picChg chg="add mod">
          <ac:chgData name="Ai Xin" userId="4bcebb4d-661a-4357-8715-2999a08aa140" providerId="ADAL" clId="{5E83DCA3-3FC5-479D-A348-4FDC61837FA5}" dt="2023-02-16T06:27:04.036" v="512" actId="1076"/>
          <ac:picMkLst>
            <pc:docMk/>
            <pc:sldMk cId="1643682117" sldId="1255"/>
            <ac:picMk id="11" creationId="{BFA05D46-336D-A674-2CF9-4B9E8BFABA82}"/>
          </ac:picMkLst>
        </pc:picChg>
        <pc:picChg chg="add mod">
          <ac:chgData name="Ai Xin" userId="4bcebb4d-661a-4357-8715-2999a08aa140" providerId="ADAL" clId="{5E83DCA3-3FC5-479D-A348-4FDC61837FA5}" dt="2023-02-10T08:42:56.166" v="494" actId="1076"/>
          <ac:picMkLst>
            <pc:docMk/>
            <pc:sldMk cId="1643682117" sldId="1255"/>
            <ac:picMk id="13" creationId="{24560CAF-FB01-F377-3AF5-8D3DA14CE529}"/>
          </ac:picMkLst>
        </pc:picChg>
      </pc:sldChg>
      <pc:sldChg chg="addSp delSp modSp add mod ord">
        <pc:chgData name="Ai Xin" userId="4bcebb4d-661a-4357-8715-2999a08aa140" providerId="ADAL" clId="{5E83DCA3-3FC5-479D-A348-4FDC61837FA5}" dt="2023-02-16T06:26:45.967" v="507" actId="1076"/>
        <pc:sldMkLst>
          <pc:docMk/>
          <pc:sldMk cId="2108876936" sldId="1256"/>
        </pc:sldMkLst>
        <pc:spChg chg="del mod">
          <ac:chgData name="Ai Xin" userId="4bcebb4d-661a-4357-8715-2999a08aa140" providerId="ADAL" clId="{5E83DCA3-3FC5-479D-A348-4FDC61837FA5}" dt="2023-02-16T06:26:43.357" v="506" actId="478"/>
          <ac:spMkLst>
            <pc:docMk/>
            <pc:sldMk cId="2108876936" sldId="1256"/>
            <ac:spMk id="5" creationId="{2A91D7C2-2E6E-9794-55BA-BE2A56CB82A4}"/>
          </ac:spMkLst>
        </pc:spChg>
        <pc:picChg chg="add mod">
          <ac:chgData name="Ai Xin" userId="4bcebb4d-661a-4357-8715-2999a08aa140" providerId="ADAL" clId="{5E83DCA3-3FC5-479D-A348-4FDC61837FA5}" dt="2023-02-16T06:26:45.967" v="507" actId="1076"/>
          <ac:picMkLst>
            <pc:docMk/>
            <pc:sldMk cId="2108876936" sldId="1256"/>
            <ac:picMk id="3" creationId="{62E824A1-8F94-2212-84DD-9AD35FB99A6E}"/>
          </ac:picMkLst>
        </pc:picChg>
        <pc:picChg chg="add mod">
          <ac:chgData name="Ai Xin" userId="4bcebb4d-661a-4357-8715-2999a08aa140" providerId="ADAL" clId="{5E83DCA3-3FC5-479D-A348-4FDC61837FA5}" dt="2023-02-10T08:41:32.633" v="480" actId="14100"/>
          <ac:picMkLst>
            <pc:docMk/>
            <pc:sldMk cId="2108876936" sldId="1256"/>
            <ac:picMk id="7" creationId="{35CA2197-00C4-2481-F64D-99270FECC3DD}"/>
          </ac:picMkLst>
        </pc:picChg>
      </pc:sldChg>
      <pc:sldChg chg="new del">
        <pc:chgData name="Ai Xin" userId="4bcebb4d-661a-4357-8715-2999a08aa140" providerId="ADAL" clId="{5E83DCA3-3FC5-479D-A348-4FDC61837FA5}" dt="2023-02-14T02:20:31.555" v="496" actId="47"/>
        <pc:sldMkLst>
          <pc:docMk/>
          <pc:sldMk cId="803243908" sldId="1257"/>
        </pc:sldMkLst>
      </pc:sldChg>
      <pc:sldChg chg="addSp delSp modSp new mod">
        <pc:chgData name="Ai Xin" userId="4bcebb4d-661a-4357-8715-2999a08aa140" providerId="ADAL" clId="{5E83DCA3-3FC5-479D-A348-4FDC61837FA5}" dt="2023-02-16T06:31:19.359" v="551" actId="1076"/>
        <pc:sldMkLst>
          <pc:docMk/>
          <pc:sldMk cId="1368441471" sldId="1257"/>
        </pc:sldMkLst>
        <pc:spChg chg="del">
          <ac:chgData name="Ai Xin" userId="4bcebb4d-661a-4357-8715-2999a08aa140" providerId="ADAL" clId="{5E83DCA3-3FC5-479D-A348-4FDC61837FA5}" dt="2023-02-16T06:27:30.589" v="533" actId="478"/>
          <ac:spMkLst>
            <pc:docMk/>
            <pc:sldMk cId="1368441471" sldId="1257"/>
            <ac:spMk id="2" creationId="{B90F56D1-FC26-1BCF-7B9B-8EDD074F209B}"/>
          </ac:spMkLst>
        </pc:spChg>
        <pc:spChg chg="mod">
          <ac:chgData name="Ai Xin" userId="4bcebb4d-661a-4357-8715-2999a08aa140" providerId="ADAL" clId="{5E83DCA3-3FC5-479D-A348-4FDC61837FA5}" dt="2023-02-16T06:27:27.042" v="532" actId="20577"/>
          <ac:spMkLst>
            <pc:docMk/>
            <pc:sldMk cId="1368441471" sldId="1257"/>
            <ac:spMk id="3" creationId="{BDDD22A4-537E-3A33-3892-3134D31630E9}"/>
          </ac:spMkLst>
        </pc:spChg>
        <pc:picChg chg="add del mod">
          <ac:chgData name="Ai Xin" userId="4bcebb4d-661a-4357-8715-2999a08aa140" providerId="ADAL" clId="{5E83DCA3-3FC5-479D-A348-4FDC61837FA5}" dt="2023-02-16T06:30:38.496" v="542" actId="478"/>
          <ac:picMkLst>
            <pc:docMk/>
            <pc:sldMk cId="1368441471" sldId="1257"/>
            <ac:picMk id="6" creationId="{E14804FA-8F12-325C-35CF-BC169A88C6FA}"/>
          </ac:picMkLst>
        </pc:picChg>
        <pc:picChg chg="add mod">
          <ac:chgData name="Ai Xin" userId="4bcebb4d-661a-4357-8715-2999a08aa140" providerId="ADAL" clId="{5E83DCA3-3FC5-479D-A348-4FDC61837FA5}" dt="2023-02-16T06:30:50.007" v="549" actId="1076"/>
          <ac:picMkLst>
            <pc:docMk/>
            <pc:sldMk cId="1368441471" sldId="1257"/>
            <ac:picMk id="8" creationId="{08B411CD-1A98-F310-7357-A460A6BEABB2}"/>
          </ac:picMkLst>
        </pc:picChg>
        <pc:picChg chg="add mod">
          <ac:chgData name="Ai Xin" userId="4bcebb4d-661a-4357-8715-2999a08aa140" providerId="ADAL" clId="{5E83DCA3-3FC5-479D-A348-4FDC61837FA5}" dt="2023-02-16T06:30:48.875" v="548" actId="14100"/>
          <ac:picMkLst>
            <pc:docMk/>
            <pc:sldMk cId="1368441471" sldId="1257"/>
            <ac:picMk id="10" creationId="{25FBD922-33E8-836F-1809-2C00D9C217C2}"/>
          </ac:picMkLst>
        </pc:picChg>
        <pc:picChg chg="add mod">
          <ac:chgData name="Ai Xin" userId="4bcebb4d-661a-4357-8715-2999a08aa140" providerId="ADAL" clId="{5E83DCA3-3FC5-479D-A348-4FDC61837FA5}" dt="2023-02-16T06:31:19.359" v="551" actId="1076"/>
          <ac:picMkLst>
            <pc:docMk/>
            <pc:sldMk cId="1368441471" sldId="1257"/>
            <ac:picMk id="12" creationId="{BB227D52-88C2-DF03-A69B-A5125609B6C3}"/>
          </ac:picMkLst>
        </pc:picChg>
      </pc:sldChg>
      <pc:sldChg chg="delSp modSp new del mod modClrScheme chgLayout">
        <pc:chgData name="Ai Xin" userId="4bcebb4d-661a-4357-8715-2999a08aa140" providerId="ADAL" clId="{5E83DCA3-3FC5-479D-A348-4FDC61837FA5}" dt="2023-02-16T06:31:26.970" v="552" actId="47"/>
        <pc:sldMkLst>
          <pc:docMk/>
          <pc:sldMk cId="3299885036" sldId="1258"/>
        </pc:sldMkLst>
        <pc:spChg chg="del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2" creationId="{9EF30CC8-7DC6-4BD4-D9A1-98B41C82ACC1}"/>
          </ac:spMkLst>
        </pc:spChg>
        <pc:spChg chg="del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3" creationId="{2B1AE081-4DE8-C0B0-C785-D74E01B3DBEB}"/>
          </ac:spMkLst>
        </pc:spChg>
        <pc:spChg chg="mod ord">
          <ac:chgData name="Ai Xin" userId="4bcebb4d-661a-4357-8715-2999a08aa140" providerId="ADAL" clId="{5E83DCA3-3FC5-479D-A348-4FDC61837FA5}" dt="2023-02-16T06:29:12.411" v="540" actId="700"/>
          <ac:spMkLst>
            <pc:docMk/>
            <pc:sldMk cId="3299885036" sldId="1258"/>
            <ac:spMk id="4" creationId="{3BED8B45-A97F-5BB5-3FCC-ABCC031CAA0E}"/>
          </ac:spMkLst>
        </pc:spChg>
      </pc:sldChg>
      <pc:sldChg chg="addSp modSp add del mod modNotesTx">
        <pc:chgData name="Ai Xin" userId="4bcebb4d-661a-4357-8715-2999a08aa140" providerId="ADAL" clId="{5E83DCA3-3FC5-479D-A348-4FDC61837FA5}" dt="2023-02-21T08:52:22.764" v="561" actId="47"/>
        <pc:sldMkLst>
          <pc:docMk/>
          <pc:sldMk cId="1674882988" sldId="1305"/>
        </pc:sldMkLst>
        <pc:spChg chg="add mod">
          <ac:chgData name="Ai Xin" userId="4bcebb4d-661a-4357-8715-2999a08aa140" providerId="ADAL" clId="{5E83DCA3-3FC5-479D-A348-4FDC61837FA5}" dt="2023-02-21T08:44:51.763" v="557"/>
          <ac:spMkLst>
            <pc:docMk/>
            <pc:sldMk cId="1674882988" sldId="1305"/>
            <ac:spMk id="2" creationId="{A10A8413-6F5F-B1E6-49F6-B7FDDC8C13F9}"/>
          </ac:spMkLst>
        </pc:spChg>
        <pc:picChg chg="mod">
          <ac:chgData name="Ai Xin" userId="4bcebb4d-661a-4357-8715-2999a08aa140" providerId="ADAL" clId="{5E83DCA3-3FC5-479D-A348-4FDC61837FA5}" dt="2023-02-21T08:44:55.671" v="559" actId="1076"/>
          <ac:picMkLst>
            <pc:docMk/>
            <pc:sldMk cId="1674882988" sldId="1305"/>
            <ac:picMk id="8" creationId="{422F6455-F1D8-D6DD-DF8C-24EFCCEFD34A}"/>
          </ac:picMkLst>
        </pc:picChg>
      </pc:sldChg>
      <pc:sldChg chg="addSp modSp add mod">
        <pc:chgData name="Ai Xin" userId="4bcebb4d-661a-4357-8715-2999a08aa140" providerId="ADAL" clId="{5E83DCA3-3FC5-479D-A348-4FDC61837FA5}" dt="2023-02-21T09:00:44.518" v="599" actId="1076"/>
        <pc:sldMkLst>
          <pc:docMk/>
          <pc:sldMk cId="668444231" sldId="1306"/>
        </pc:sldMkLst>
        <pc:spChg chg="mod">
          <ac:chgData name="Ai Xin" userId="4bcebb4d-661a-4357-8715-2999a08aa140" providerId="ADAL" clId="{5E83DCA3-3FC5-479D-A348-4FDC61837FA5}" dt="2023-02-21T08:53:08.759" v="563" actId="1076"/>
          <ac:spMkLst>
            <pc:docMk/>
            <pc:sldMk cId="668444231" sldId="1306"/>
            <ac:spMk id="2" creationId="{56635F3D-5B5D-B5B0-A0FB-68DBDC01528F}"/>
          </ac:spMkLst>
        </pc:spChg>
        <pc:spChg chg="mod">
          <ac:chgData name="Ai Xin" userId="4bcebb4d-661a-4357-8715-2999a08aa140" providerId="ADAL" clId="{5E83DCA3-3FC5-479D-A348-4FDC61837FA5}" dt="2023-02-21T08:53:36.780" v="567" actId="1076"/>
          <ac:spMkLst>
            <pc:docMk/>
            <pc:sldMk cId="668444231" sldId="1306"/>
            <ac:spMk id="6" creationId="{58E05EB1-E489-4DE8-8305-8FE44A41D9C2}"/>
          </ac:spMkLst>
        </pc:spChg>
        <pc:spChg chg="mod">
          <ac:chgData name="Ai Xin" userId="4bcebb4d-661a-4357-8715-2999a08aa140" providerId="ADAL" clId="{5E83DCA3-3FC5-479D-A348-4FDC61837FA5}" dt="2023-02-21T08:53:00.445" v="562" actId="1076"/>
          <ac:spMkLst>
            <pc:docMk/>
            <pc:sldMk cId="668444231" sldId="1306"/>
            <ac:spMk id="10" creationId="{43DCB490-D70C-3F66-D0B3-AC161C2B95D6}"/>
          </ac:spMkLst>
        </pc:spChg>
        <pc:spChg chg="add mod">
          <ac:chgData name="Ai Xin" userId="4bcebb4d-661a-4357-8715-2999a08aa140" providerId="ADAL" clId="{5E83DCA3-3FC5-479D-A348-4FDC61837FA5}" dt="2023-02-21T09:00:44.518" v="599" actId="1076"/>
          <ac:spMkLst>
            <pc:docMk/>
            <pc:sldMk cId="668444231" sldId="1306"/>
            <ac:spMk id="18" creationId="{B58AC41F-8FBA-A401-A53A-E831DCD7216D}"/>
          </ac:spMkLst>
        </pc:spChg>
        <pc:picChg chg="mod">
          <ac:chgData name="Ai Xin" userId="4bcebb4d-661a-4357-8715-2999a08aa140" providerId="ADAL" clId="{5E83DCA3-3FC5-479D-A348-4FDC61837FA5}" dt="2023-02-21T08:53:15.697" v="565" actId="1076"/>
          <ac:picMkLst>
            <pc:docMk/>
            <pc:sldMk cId="668444231" sldId="1306"/>
            <ac:picMk id="8" creationId="{422F6455-F1D8-D6DD-DF8C-24EFCCEFD34A}"/>
          </ac:picMkLst>
        </pc:picChg>
        <pc:cxnChg chg="add mod">
          <ac:chgData name="Ai Xin" userId="4bcebb4d-661a-4357-8715-2999a08aa140" providerId="ADAL" clId="{5E83DCA3-3FC5-479D-A348-4FDC61837FA5}" dt="2023-02-21T08:53:59.684" v="571" actId="1582"/>
          <ac:cxnSpMkLst>
            <pc:docMk/>
            <pc:sldMk cId="668444231" sldId="1306"/>
            <ac:cxnSpMk id="11" creationId="{623114C0-BD03-E2F0-43CE-704BF38FF78C}"/>
          </ac:cxnSpMkLst>
        </pc:cxnChg>
        <pc:cxnChg chg="add mod">
          <ac:chgData name="Ai Xin" userId="4bcebb4d-661a-4357-8715-2999a08aa140" providerId="ADAL" clId="{5E83DCA3-3FC5-479D-A348-4FDC61837FA5}" dt="2023-02-21T09:00:31.532" v="597" actId="1076"/>
          <ac:cxnSpMkLst>
            <pc:docMk/>
            <pc:sldMk cId="668444231" sldId="1306"/>
            <ac:cxnSpMk id="15" creationId="{F37DB120-3832-2E13-AB32-29DA1B857115}"/>
          </ac:cxnSpMkLst>
        </pc:cxnChg>
        <pc:cxnChg chg="add mod">
          <ac:chgData name="Ai Xin" userId="4bcebb4d-661a-4357-8715-2999a08aa140" providerId="ADAL" clId="{5E83DCA3-3FC5-479D-A348-4FDC61837FA5}" dt="2023-02-21T08:54:30.225" v="577" actId="1076"/>
          <ac:cxnSpMkLst>
            <pc:docMk/>
            <pc:sldMk cId="668444231" sldId="1306"/>
            <ac:cxnSpMk id="16" creationId="{350844F2-737C-64DA-2888-E2CFC30DE25A}"/>
          </ac:cxnSpMkLst>
        </pc:cxnChg>
        <pc:cxnChg chg="add mod">
          <ac:chgData name="Ai Xin" userId="4bcebb4d-661a-4357-8715-2999a08aa140" providerId="ADAL" clId="{5E83DCA3-3FC5-479D-A348-4FDC61837FA5}" dt="2023-02-21T09:00:39.205" v="598" actId="1076"/>
          <ac:cxnSpMkLst>
            <pc:docMk/>
            <pc:sldMk cId="668444231" sldId="1306"/>
            <ac:cxnSpMk id="19" creationId="{A9C05E86-1C7D-2FD0-EF05-1ED3AEE8EAA9}"/>
          </ac:cxnSpMkLst>
        </pc:cxnChg>
      </pc:sldChg>
      <pc:sldChg chg="add del">
        <pc:chgData name="Ai Xin" userId="4bcebb4d-661a-4357-8715-2999a08aa140" providerId="ADAL" clId="{5E83DCA3-3FC5-479D-A348-4FDC61837FA5}" dt="2023-02-21T08:44:44.965" v="556" actId="47"/>
        <pc:sldMkLst>
          <pc:docMk/>
          <pc:sldMk cId="3648364873" sldId="1306"/>
        </pc:sldMkLst>
      </pc:sldChg>
    </pc:docChg>
  </pc:docChgLst>
  <pc:docChgLst>
    <pc:chgData name="Ai Xin" userId="4bcebb4d-661a-4357-8715-2999a08aa140" providerId="ADAL" clId="{3319DCF8-4F18-41BC-B25C-E7628922D5B5}"/>
    <pc:docChg chg="addSld delSld modSld">
      <pc:chgData name="Ai Xin" userId="4bcebb4d-661a-4357-8715-2999a08aa140" providerId="ADAL" clId="{3319DCF8-4F18-41BC-B25C-E7628922D5B5}" dt="2023-02-27T02:41:29.079" v="15" actId="47"/>
      <pc:docMkLst>
        <pc:docMk/>
      </pc:docMkLst>
      <pc:sldChg chg="del">
        <pc:chgData name="Ai Xin" userId="4bcebb4d-661a-4357-8715-2999a08aa140" providerId="ADAL" clId="{3319DCF8-4F18-41BC-B25C-E7628922D5B5}" dt="2023-02-27T02:37:13.839" v="1" actId="47"/>
        <pc:sldMkLst>
          <pc:docMk/>
          <pc:sldMk cId="668444231" sldId="1306"/>
        </pc:sldMkLst>
      </pc:sldChg>
      <pc:sldChg chg="modSp add del mod">
        <pc:chgData name="Ai Xin" userId="4bcebb4d-661a-4357-8715-2999a08aa140" providerId="ADAL" clId="{3319DCF8-4F18-41BC-B25C-E7628922D5B5}" dt="2023-02-27T02:41:29.079" v="15" actId="47"/>
        <pc:sldMkLst>
          <pc:docMk/>
          <pc:sldMk cId="2850419777" sldId="1307"/>
        </pc:sldMkLst>
        <pc:spChg chg="mod">
          <ac:chgData name="Ai Xin" userId="4bcebb4d-661a-4357-8715-2999a08aa140" providerId="ADAL" clId="{3319DCF8-4F18-41BC-B25C-E7628922D5B5}" dt="2023-02-27T02:37:51.744" v="13" actId="20577"/>
          <ac:spMkLst>
            <pc:docMk/>
            <pc:sldMk cId="2850419777" sldId="1307"/>
            <ac:spMk id="9" creationId="{D68770EB-456D-6C20-7E00-6FBB6D3F8A84}"/>
          </ac:spMkLst>
        </pc:spChg>
      </pc:sldChg>
      <pc:sldChg chg="add">
        <pc:chgData name="Ai Xin" userId="4bcebb4d-661a-4357-8715-2999a08aa140" providerId="ADAL" clId="{3319DCF8-4F18-41BC-B25C-E7628922D5B5}" dt="2023-02-27T02:41:26.240" v="14"/>
        <pc:sldMkLst>
          <pc:docMk/>
          <pc:sldMk cId="2570540323" sldId="1322"/>
        </pc:sldMkLst>
      </pc:sldChg>
    </pc:docChg>
  </pc:docChgLst>
  <pc:docChgLst>
    <pc:chgData name="Ai Xin" userId="4bcebb4d-661a-4357-8715-2999a08aa140" providerId="ADAL" clId="{BB49CA43-41D9-40BB-8945-CED99E0DED26}"/>
    <pc:docChg chg="undo custSel modSld">
      <pc:chgData name="Ai Xin" userId="4bcebb4d-661a-4357-8715-2999a08aa140" providerId="ADAL" clId="{BB49CA43-41D9-40BB-8945-CED99E0DED26}" dt="2023-02-22T00:13:54.935" v="924" actId="20577"/>
      <pc:docMkLst>
        <pc:docMk/>
      </pc:docMkLst>
      <pc:sldChg chg="modSp mod">
        <pc:chgData name="Ai Xin" userId="4bcebb4d-661a-4357-8715-2999a08aa140" providerId="ADAL" clId="{BB49CA43-41D9-40BB-8945-CED99E0DED26}" dt="2023-02-17T07:03:05.114" v="313" actId="20577"/>
        <pc:sldMkLst>
          <pc:docMk/>
          <pc:sldMk cId="3422528084" sldId="669"/>
        </pc:sldMkLst>
        <pc:spChg chg="mod">
          <ac:chgData name="Ai Xin" userId="4bcebb4d-661a-4357-8715-2999a08aa140" providerId="ADAL" clId="{BB49CA43-41D9-40BB-8945-CED99E0DED26}" dt="2023-02-17T07:03:05.114" v="313" actId="20577"/>
          <ac:spMkLst>
            <pc:docMk/>
            <pc:sldMk cId="3422528084" sldId="669"/>
            <ac:spMk id="7" creationId="{00000000-0000-0000-0000-000000000000}"/>
          </ac:spMkLst>
        </pc:spChg>
        <pc:spChg chg="mod">
          <ac:chgData name="Ai Xin" userId="4bcebb4d-661a-4357-8715-2999a08aa140" providerId="ADAL" clId="{BB49CA43-41D9-40BB-8945-CED99E0DED26}" dt="2023-02-09T09:25:24.190" v="31" actId="20577"/>
          <ac:spMkLst>
            <pc:docMk/>
            <pc:sldMk cId="3422528084" sldId="669"/>
            <ac:spMk id="11" creationId="{00000000-0000-0000-0000-000000000000}"/>
          </ac:spMkLst>
        </pc:spChg>
      </pc:sldChg>
      <pc:sldChg chg="modSp mod">
        <pc:chgData name="Ai Xin" userId="4bcebb4d-661a-4357-8715-2999a08aa140" providerId="ADAL" clId="{BB49CA43-41D9-40BB-8945-CED99E0DED26}" dt="2023-02-06T06:01:48.015" v="0" actId="27636"/>
        <pc:sldMkLst>
          <pc:docMk/>
          <pc:sldMk cId="3799281400" sldId="1219"/>
        </pc:sldMkLst>
        <pc:spChg chg="mod">
          <ac:chgData name="Ai Xin" userId="4bcebb4d-661a-4357-8715-2999a08aa140" providerId="ADAL" clId="{BB49CA43-41D9-40BB-8945-CED99E0DED26}" dt="2023-02-06T06:01:48.015" v="0" actId="27636"/>
          <ac:spMkLst>
            <pc:docMk/>
            <pc:sldMk cId="3799281400" sldId="1219"/>
            <ac:spMk id="2" creationId="{0E866688-7B3D-ED42-8C86-863E162729D0}"/>
          </ac:spMkLst>
        </pc:spChg>
      </pc:sldChg>
      <pc:sldChg chg="modSp mod modNotesTx">
        <pc:chgData name="Ai Xin" userId="4bcebb4d-661a-4357-8715-2999a08aa140" providerId="ADAL" clId="{BB49CA43-41D9-40BB-8945-CED99E0DED26}" dt="2023-02-20T02:43:38.275" v="824" actId="20577"/>
        <pc:sldMkLst>
          <pc:docMk/>
          <pc:sldMk cId="882237783" sldId="1226"/>
        </pc:sldMkLst>
        <pc:spChg chg="mod">
          <ac:chgData name="Ai Xin" userId="4bcebb4d-661a-4357-8715-2999a08aa140" providerId="ADAL" clId="{BB49CA43-41D9-40BB-8945-CED99E0DED26}" dt="2023-02-17T09:56:45.957" v="790" actId="20577"/>
          <ac:spMkLst>
            <pc:docMk/>
            <pc:sldMk cId="882237783" sldId="1226"/>
            <ac:spMk id="10" creationId="{41616D30-91C1-2C4F-A7EF-DD00A3A7D8A7}"/>
          </ac:spMkLst>
        </pc:spChg>
        <pc:spChg chg="mod">
          <ac:chgData name="Ai Xin" userId="4bcebb4d-661a-4357-8715-2999a08aa140" providerId="ADAL" clId="{BB49CA43-41D9-40BB-8945-CED99E0DED26}" dt="2023-02-20T02:43:38.275" v="824" actId="20577"/>
          <ac:spMkLst>
            <pc:docMk/>
            <pc:sldMk cId="882237783" sldId="1226"/>
            <ac:spMk id="11" creationId="{A3D669AE-DA1F-E849-A405-B94546B92010}"/>
          </ac:spMkLst>
        </pc:spChg>
        <pc:spChg chg="mod">
          <ac:chgData name="Ai Xin" userId="4bcebb4d-661a-4357-8715-2999a08aa140" providerId="ADAL" clId="{BB49CA43-41D9-40BB-8945-CED99E0DED26}" dt="2023-02-17T08:21:24.949" v="640" actId="20577"/>
          <ac:spMkLst>
            <pc:docMk/>
            <pc:sldMk cId="882237783" sldId="1226"/>
            <ac:spMk id="12" creationId="{181573CF-5029-EE47-933B-57CD2A5CC634}"/>
          </ac:spMkLst>
        </pc:spChg>
      </pc:sldChg>
      <pc:sldChg chg="modSp modAnim">
        <pc:chgData name="Ai Xin" userId="4bcebb4d-661a-4357-8715-2999a08aa140" providerId="ADAL" clId="{BB49CA43-41D9-40BB-8945-CED99E0DED26}" dt="2023-02-20T02:48:23.199" v="855" actId="20577"/>
        <pc:sldMkLst>
          <pc:docMk/>
          <pc:sldMk cId="2251914858" sldId="1228"/>
        </pc:sldMkLst>
        <pc:spChg chg="mod">
          <ac:chgData name="Ai Xin" userId="4bcebb4d-661a-4357-8715-2999a08aa140" providerId="ADAL" clId="{BB49CA43-41D9-40BB-8945-CED99E0DED26}" dt="2023-02-20T02:48:23.199" v="855" actId="20577"/>
          <ac:spMkLst>
            <pc:docMk/>
            <pc:sldMk cId="2251914858" sldId="1228"/>
            <ac:spMk id="2" creationId="{A31D8343-8DDF-3F4A-9675-F3C0785D9A6C}"/>
          </ac:spMkLst>
        </pc:spChg>
      </pc:sldChg>
      <pc:sldChg chg="modNotesTx">
        <pc:chgData name="Ai Xin" userId="4bcebb4d-661a-4357-8715-2999a08aa140" providerId="ADAL" clId="{BB49CA43-41D9-40BB-8945-CED99E0DED26}" dt="2023-02-20T02:30:48.196" v="795" actId="6549"/>
        <pc:sldMkLst>
          <pc:docMk/>
          <pc:sldMk cId="270167169" sldId="1238"/>
        </pc:sldMkLst>
      </pc:sldChg>
      <pc:sldChg chg="modNotesTx">
        <pc:chgData name="Ai Xin" userId="4bcebb4d-661a-4357-8715-2999a08aa140" providerId="ADAL" clId="{BB49CA43-41D9-40BB-8945-CED99E0DED26}" dt="2023-02-20T03:08:00.736" v="897"/>
        <pc:sldMkLst>
          <pc:docMk/>
          <pc:sldMk cId="1141783228" sldId="1241"/>
        </pc:sldMkLst>
      </pc:sldChg>
      <pc:sldChg chg="modNotesTx">
        <pc:chgData name="Ai Xin" userId="4bcebb4d-661a-4357-8715-2999a08aa140" providerId="ADAL" clId="{BB49CA43-41D9-40BB-8945-CED99E0DED26}" dt="2023-02-20T02:55:45.691" v="890" actId="20577"/>
        <pc:sldMkLst>
          <pc:docMk/>
          <pc:sldMk cId="2784702015" sldId="1242"/>
        </pc:sldMkLst>
      </pc:sldChg>
      <pc:sldChg chg="modSp mod modNotesTx">
        <pc:chgData name="Ai Xin" userId="4bcebb4d-661a-4357-8715-2999a08aa140" providerId="ADAL" clId="{BB49CA43-41D9-40BB-8945-CED99E0DED26}" dt="2023-02-20T03:00:41.410" v="896"/>
        <pc:sldMkLst>
          <pc:docMk/>
          <pc:sldMk cId="4112970861" sldId="1244"/>
        </pc:sldMkLst>
        <pc:spChg chg="mod">
          <ac:chgData name="Ai Xin" userId="4bcebb4d-661a-4357-8715-2999a08aa140" providerId="ADAL" clId="{BB49CA43-41D9-40BB-8945-CED99E0DED26}" dt="2023-02-17T07:54:38.592" v="493" actId="20577"/>
          <ac:spMkLst>
            <pc:docMk/>
            <pc:sldMk cId="4112970861" sldId="1244"/>
            <ac:spMk id="6" creationId="{D9A29D9F-44B9-B844-A871-272DE151366F}"/>
          </ac:spMkLst>
        </pc:spChg>
      </pc:sldChg>
      <pc:sldChg chg="modSp mod">
        <pc:chgData name="Ai Xin" userId="4bcebb4d-661a-4357-8715-2999a08aa140" providerId="ADAL" clId="{BB49CA43-41D9-40BB-8945-CED99E0DED26}" dt="2023-02-06T06:01:48.047" v="1" actId="27636"/>
        <pc:sldMkLst>
          <pc:docMk/>
          <pc:sldMk cId="3289673672" sldId="1245"/>
        </pc:sldMkLst>
        <pc:spChg chg="mod">
          <ac:chgData name="Ai Xin" userId="4bcebb4d-661a-4357-8715-2999a08aa140" providerId="ADAL" clId="{BB49CA43-41D9-40BB-8945-CED99E0DED26}" dt="2023-02-06T06:01:48.047" v="1" actId="27636"/>
          <ac:spMkLst>
            <pc:docMk/>
            <pc:sldMk cId="3289673672" sldId="1245"/>
            <ac:spMk id="2" creationId="{FA2E0587-DEF0-AC49-B831-03EC5E9B73D0}"/>
          </ac:spMkLst>
        </pc:spChg>
      </pc:sldChg>
      <pc:sldChg chg="modSp mod">
        <pc:chgData name="Ai Xin" userId="4bcebb4d-661a-4357-8715-2999a08aa140" providerId="ADAL" clId="{BB49CA43-41D9-40BB-8945-CED99E0DED26}" dt="2023-02-13T05:58:17.826" v="298" actId="27636"/>
        <pc:sldMkLst>
          <pc:docMk/>
          <pc:sldMk cId="719245086" sldId="1250"/>
        </pc:sldMkLst>
        <pc:spChg chg="mod">
          <ac:chgData name="Ai Xin" userId="4bcebb4d-661a-4357-8715-2999a08aa140" providerId="ADAL" clId="{BB49CA43-41D9-40BB-8945-CED99E0DED26}" dt="2023-02-13T05:58:17.826" v="298" actId="27636"/>
          <ac:spMkLst>
            <pc:docMk/>
            <pc:sldMk cId="719245086" sldId="1250"/>
            <ac:spMk id="2" creationId="{38131C61-FBBC-E74E-A076-3C5597336A83}"/>
          </ac:spMkLst>
        </pc:spChg>
      </pc:sldChg>
      <pc:sldChg chg="modNotesTx">
        <pc:chgData name="Ai Xin" userId="4bcebb4d-661a-4357-8715-2999a08aa140" providerId="ADAL" clId="{BB49CA43-41D9-40BB-8945-CED99E0DED26}" dt="2023-02-20T03:11:43.722" v="905"/>
        <pc:sldMkLst>
          <pc:docMk/>
          <pc:sldMk cId="1368441471" sldId="1257"/>
        </pc:sldMkLst>
      </pc:sldChg>
      <pc:sldChg chg="modSp mod">
        <pc:chgData name="Ai Xin" userId="4bcebb4d-661a-4357-8715-2999a08aa140" providerId="ADAL" clId="{BB49CA43-41D9-40BB-8945-CED99E0DED26}" dt="2023-02-22T00:13:54.935" v="924" actId="20577"/>
        <pc:sldMkLst>
          <pc:docMk/>
          <pc:sldMk cId="668444231" sldId="1306"/>
        </pc:sldMkLst>
        <pc:spChg chg="mod">
          <ac:chgData name="Ai Xin" userId="4bcebb4d-661a-4357-8715-2999a08aa140" providerId="ADAL" clId="{BB49CA43-41D9-40BB-8945-CED99E0DED26}" dt="2023-02-22T00:13:36.456" v="915" actId="20577"/>
          <ac:spMkLst>
            <pc:docMk/>
            <pc:sldMk cId="668444231" sldId="1306"/>
            <ac:spMk id="9" creationId="{D68770EB-456D-6C20-7E00-6FBB6D3F8A84}"/>
          </ac:spMkLst>
        </pc:spChg>
        <pc:spChg chg="mod">
          <ac:chgData name="Ai Xin" userId="4bcebb4d-661a-4357-8715-2999a08aa140" providerId="ADAL" clId="{BB49CA43-41D9-40BB-8945-CED99E0DED26}" dt="2023-02-22T00:13:54.935" v="924" actId="20577"/>
          <ac:spMkLst>
            <pc:docMk/>
            <pc:sldMk cId="668444231" sldId="1306"/>
            <ac:spMk id="10" creationId="{43DCB490-D70C-3F66-D0B3-AC161C2B95D6}"/>
          </ac:spMkLst>
        </pc:spChg>
        <pc:spChg chg="mod">
          <ac:chgData name="Ai Xin" userId="4bcebb4d-661a-4357-8715-2999a08aa140" providerId="ADAL" clId="{BB49CA43-41D9-40BB-8945-CED99E0DED26}" dt="2023-02-22T00:13:40.055" v="920" actId="20577"/>
          <ac:spMkLst>
            <pc:docMk/>
            <pc:sldMk cId="668444231" sldId="1306"/>
            <ac:spMk id="14" creationId="{CC2202DD-7BF4-C4DD-A254-E07DB7E9A951}"/>
          </ac:spMkLst>
        </pc:spChg>
      </pc:sldChg>
    </pc:docChg>
  </pc:docChgLst>
  <pc:docChgLst>
    <pc:chgData name="Ai Xin" userId="4bcebb4d-661a-4357-8715-2999a08aa140" providerId="ADAL" clId="{0D36A2E9-D884-48D4-AEAB-2AEB8ED90741}"/>
    <pc:docChg chg="delSld">
      <pc:chgData name="Ai Xin" userId="4bcebb4d-661a-4357-8715-2999a08aa140" providerId="ADAL" clId="{0D36A2E9-D884-48D4-AEAB-2AEB8ED90741}" dt="2023-01-27T03:01:32.756" v="2" actId="47"/>
      <pc:docMkLst>
        <pc:docMk/>
      </pc:docMkLst>
      <pc:sldChg chg="del">
        <pc:chgData name="Ai Xin" userId="4bcebb4d-661a-4357-8715-2999a08aa140" providerId="ADAL" clId="{0D36A2E9-D884-48D4-AEAB-2AEB8ED90741}" dt="2023-01-27T03:01:31.647" v="0" actId="47"/>
        <pc:sldMkLst>
          <pc:docMk/>
          <pc:sldMk cId="3778400046" sldId="971"/>
        </pc:sldMkLst>
      </pc:sldChg>
      <pc:sldChg chg="del">
        <pc:chgData name="Ai Xin" userId="4bcebb4d-661a-4357-8715-2999a08aa140" providerId="ADAL" clId="{0D36A2E9-D884-48D4-AEAB-2AEB8ED90741}" dt="2023-01-27T03:01:32.272" v="1" actId="47"/>
        <pc:sldMkLst>
          <pc:docMk/>
          <pc:sldMk cId="2634634108" sldId="1207"/>
        </pc:sldMkLst>
      </pc:sldChg>
      <pc:sldChg chg="del">
        <pc:chgData name="Ai Xin" userId="4bcebb4d-661a-4357-8715-2999a08aa140" providerId="ADAL" clId="{0D36A2E9-D884-48D4-AEAB-2AEB8ED90741}" dt="2023-01-27T03:01:32.756" v="2" actId="47"/>
        <pc:sldMkLst>
          <pc:docMk/>
          <pc:sldMk cId="456980565" sldId="1218"/>
        </pc:sldMkLst>
      </pc:sldChg>
    </pc:docChg>
  </pc:docChgLst>
  <pc:docChgLst>
    <pc:chgData name="Ai Xin" userId="4bcebb4d-661a-4357-8715-2999a08aa140" providerId="ADAL" clId="{B3A0A6EF-8EF9-4B2F-A3A0-70C872B3C9EB}"/>
    <pc:docChg chg="modSld">
      <pc:chgData name="Ai Xin" userId="4bcebb4d-661a-4357-8715-2999a08aa140" providerId="ADAL" clId="{B3A0A6EF-8EF9-4B2F-A3A0-70C872B3C9EB}" dt="2022-11-29T02:09:54.683" v="1" actId="1076"/>
      <pc:docMkLst>
        <pc:docMk/>
      </pc:docMkLst>
      <pc:sldChg chg="modSp mod">
        <pc:chgData name="Ai Xin" userId="4bcebb4d-661a-4357-8715-2999a08aa140" providerId="ADAL" clId="{B3A0A6EF-8EF9-4B2F-A3A0-70C872B3C9EB}" dt="2022-11-29T02:09:51.252" v="0" actId="1076"/>
        <pc:sldMkLst>
          <pc:docMk/>
          <pc:sldMk cId="2291488677" sldId="1231"/>
        </pc:sldMkLst>
        <pc:spChg chg="mod">
          <ac:chgData name="Ai Xin" userId="4bcebb4d-661a-4357-8715-2999a08aa140" providerId="ADAL" clId="{B3A0A6EF-8EF9-4B2F-A3A0-70C872B3C9EB}" dt="2022-11-29T02:09:51.252" v="0" actId="1076"/>
          <ac:spMkLst>
            <pc:docMk/>
            <pc:sldMk cId="2291488677" sldId="1231"/>
            <ac:spMk id="5" creationId="{D7D8BABD-7332-EA46-A250-CF5FDFE567E8}"/>
          </ac:spMkLst>
        </pc:spChg>
      </pc:sldChg>
      <pc:sldChg chg="modSp mod">
        <pc:chgData name="Ai Xin" userId="4bcebb4d-661a-4357-8715-2999a08aa140" providerId="ADAL" clId="{B3A0A6EF-8EF9-4B2F-A3A0-70C872B3C9EB}" dt="2022-11-29T02:09:54.683" v="1" actId="1076"/>
        <pc:sldMkLst>
          <pc:docMk/>
          <pc:sldMk cId="1722189031" sldId="1233"/>
        </pc:sldMkLst>
        <pc:spChg chg="mod">
          <ac:chgData name="Ai Xin" userId="4bcebb4d-661a-4357-8715-2999a08aa140" providerId="ADAL" clId="{B3A0A6EF-8EF9-4B2F-A3A0-70C872B3C9EB}" dt="2022-11-29T02:09:54.683" v="1" actId="1076"/>
          <ac:spMkLst>
            <pc:docMk/>
            <pc:sldMk cId="1722189031" sldId="1233"/>
            <ac:spMk id="5" creationId="{D7D8BABD-7332-EA46-A250-CF5FDFE567E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26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3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7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1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4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0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2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7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DataFrames</a:t>
            </a:r>
            <a:r>
              <a:rPr lang="en-US" sz="1800" b="0" i="0" u="none" strike="noStrike" baseline="0" dirty="0">
                <a:latin typeface="NimbusRomNo9L-Regu"/>
              </a:rPr>
              <a:t> can be constructed from tables from external data sources or from existing RDDs of native </a:t>
            </a:r>
            <a:r>
              <a:rPr lang="en-SG" sz="1800" b="0" i="0" u="none" strike="noStrike" baseline="0" dirty="0">
                <a:latin typeface="NimbusRomNo9L-Regu"/>
              </a:rPr>
              <a:t>JVM objects.  </a:t>
            </a:r>
          </a:p>
          <a:p>
            <a:pPr algn="l"/>
            <a:r>
              <a:rPr lang="en-SG" sz="1800" b="0" i="0" u="none" strike="noStrike" baseline="0" dirty="0">
                <a:latin typeface="NimbusRomNo9L-Regu"/>
              </a:rPr>
              <a:t>Each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r>
              <a:rPr lang="en-US" sz="1800" b="0" i="0" u="none" strike="noStrike" baseline="0" dirty="0">
                <a:latin typeface="NimbusRomNo9L-Regu"/>
              </a:rPr>
              <a:t> can also be viewed as an RDD of Row objects, allowing users to call procedural Spark APIs such as </a:t>
            </a:r>
            <a:r>
              <a:rPr lang="en-US" sz="1800" b="0" i="0" u="none" strike="noStrike" baseline="0" dirty="0">
                <a:latin typeface="t1xtt"/>
              </a:rPr>
              <a:t>map</a:t>
            </a:r>
            <a:r>
              <a:rPr lang="en-US" sz="1800" b="0" i="0" u="none" strike="noStrike" baseline="0" dirty="0">
                <a:latin typeface="NimbusRomNo9L-Regu"/>
              </a:rPr>
              <a:t>.</a:t>
            </a:r>
            <a:endParaRPr lang="en-S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NimbusRomNo9L-Regu"/>
              </a:rPr>
              <a:t>Unlike RDDs, </a:t>
            </a:r>
            <a:r>
              <a:rPr lang="en-US" sz="1200" b="0" i="0" u="none" strike="noStrike" baseline="0" dirty="0" err="1">
                <a:latin typeface="NimbusRomNo9L-Regu"/>
              </a:rPr>
              <a:t>DataFrames</a:t>
            </a:r>
            <a:r>
              <a:rPr lang="en-US" sz="1200" b="0" i="0" u="none" strike="noStrike" baseline="0" dirty="0">
                <a:latin typeface="NimbusRomNo9L-Regu"/>
              </a:rPr>
              <a:t> keep track of their schema and support various relational operations that lead to more </a:t>
            </a:r>
            <a:r>
              <a:rPr lang="en-SG" sz="1200" b="0" i="0" u="none" strike="noStrike" baseline="0" dirty="0">
                <a:latin typeface="NimbusRomNo9L-Regu"/>
              </a:rPr>
              <a:t>optimized </a:t>
            </a:r>
            <a:r>
              <a:rPr lang="en-SG" sz="1200" b="0" i="0" u="none" strike="noStrike" baseline="0">
                <a:latin typeface="NimbusRomNo9L-Regu"/>
              </a:rPr>
              <a:t>execution.</a:t>
            </a:r>
            <a:endParaRPr lang="en-SG" sz="1200" b="0" i="0" u="none" strike="noStrike" baseline="0" dirty="0">
              <a:latin typeface="NimbusRomNo9L-Regu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 err="1">
                <a:latin typeface="NimbusRomNo9L-Regu"/>
              </a:rPr>
              <a:t>DataFrame</a:t>
            </a:r>
            <a:r>
              <a:rPr lang="en-US" sz="1200" b="0" i="0" u="none" strike="noStrike" baseline="0" dirty="0">
                <a:latin typeface="NimbusRomNo9L-Regu"/>
              </a:rPr>
              <a:t> object represents a </a:t>
            </a:r>
            <a:r>
              <a:rPr lang="en-US" sz="1200" b="0" i="0" u="none" strike="noStrike" baseline="0" dirty="0">
                <a:latin typeface="NimbusRomNo9L-ReguItal"/>
              </a:rPr>
              <a:t>logical plan </a:t>
            </a:r>
            <a:r>
              <a:rPr lang="en-US" sz="1200" b="0" i="0" u="none" strike="noStrike" baseline="0" dirty="0">
                <a:latin typeface="NimbusRomNo9L-Regu"/>
              </a:rPr>
              <a:t>to compute a dataset, but no execution occurs until the user calls a</a:t>
            </a:r>
            <a:r>
              <a:rPr lang="en-US" sz="1200" b="0" i="0" u="none" strike="noStrike" baseline="0" dirty="0">
                <a:latin typeface="LiberationSerif"/>
              </a:rPr>
              <a:t>n action</a:t>
            </a:r>
            <a:endParaRPr lang="en-S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sz="1200" b="0" i="0" u="none" strike="noStrike" baseline="0" dirty="0">
              <a:latin typeface="NimbusRomNo9L-Regu"/>
            </a:endParaRPr>
          </a:p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Apart from the relational DSL, </a:t>
            </a:r>
            <a:r>
              <a:rPr lang="en-US" sz="1800" b="0" i="0" u="none" strike="noStrike" baseline="0" dirty="0" err="1">
                <a:latin typeface="NimbusRomNo9L-Regu"/>
              </a:rPr>
              <a:t>DataFrames</a:t>
            </a:r>
            <a:r>
              <a:rPr lang="en-US" sz="1800" b="0" i="0" u="none" strike="noStrike" baseline="0" dirty="0">
                <a:latin typeface="NimbusRomNo9L-Regu"/>
              </a:rPr>
              <a:t> can be registered as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temporary tables in the system catalog and queried using SQL.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4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40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berationSerif"/>
              </a:rPr>
              <a:t>When you use the Dataset API, for every row it touches, this domain specifies type, Spark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converts the Spark Row format to the object you specified (a case class or Java class). This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conversion slows down your operations but can provide more flexibility.</a:t>
            </a:r>
            <a:endParaRPr lang="en-US" sz="1800" b="0" i="0" u="none" strike="noStrike" baseline="0" dirty="0">
              <a:latin typeface="MinionPro-Regular"/>
            </a:endParaRPr>
          </a:p>
          <a:p>
            <a:pPr algn="l"/>
            <a:endParaRPr lang="en-US" sz="1800" b="0" i="0" u="none" strike="noStrike" baseline="0" dirty="0">
              <a:latin typeface="MinionPro-Regular"/>
            </a:endParaRPr>
          </a:p>
          <a:p>
            <a:pPr algn="l"/>
            <a:endParaRPr lang="en-SG" sz="1800" b="0" i="0" u="none" strike="noStrike" baseline="0" dirty="0">
              <a:latin typeface="MinionPro-Regular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6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 err="1"/>
              <a:t>rdd.cache</a:t>
            </a:r>
            <a:r>
              <a:rPr lang="en-SG" dirty="0"/>
              <a:t>(): store data as JVM objects in memory</a:t>
            </a:r>
          </a:p>
          <a:p>
            <a:pPr lvl="1"/>
            <a:r>
              <a:rPr lang="en-SG" dirty="0" err="1"/>
              <a:t>DataFrame.cache</a:t>
            </a:r>
            <a:r>
              <a:rPr lang="en-SG" dirty="0"/>
              <a:t>(): store data in memory using columnar storage</a:t>
            </a:r>
          </a:p>
          <a:p>
            <a:pPr lvl="2"/>
            <a:r>
              <a:rPr lang="en-US" dirty="0"/>
              <a:t>applies columnar compression schemes</a:t>
            </a:r>
          </a:p>
          <a:p>
            <a:pPr lvl="2"/>
            <a:r>
              <a:rPr lang="en-US" dirty="0"/>
              <a:t>reduce memory footprint by an order of magnitude</a:t>
            </a:r>
          </a:p>
          <a:p>
            <a:pPr lvl="2"/>
            <a:r>
              <a:rPr lang="en-US" dirty="0"/>
              <a:t>particularly useful for iterative algorithms (e.g. machine learning)</a:t>
            </a:r>
            <a:endParaRPr lang="en-SG" dirty="0"/>
          </a:p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7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a Row is a generic untyped JVM object that may hold different types of fields.</a:t>
            </a:r>
          </a:p>
          <a:p>
            <a:pPr algn="l"/>
            <a:endParaRPr lang="en-US" sz="1800" b="0" i="0" u="none" strike="noStrike" baseline="0" dirty="0">
              <a:latin typeface="LiberationSerif"/>
            </a:endParaRP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Spark has types like </a:t>
            </a:r>
            <a:r>
              <a:rPr lang="en-US" sz="1800" b="0" i="0" u="none" strike="noStrike" baseline="0" dirty="0" err="1">
                <a:latin typeface="UbuntuMono-Regular"/>
              </a:rPr>
              <a:t>StringType</a:t>
            </a:r>
            <a:r>
              <a:rPr lang="en-US" sz="1800" b="0" i="0" u="none" strike="noStrike" baseline="0" dirty="0">
                <a:latin typeface="LiberationSerif"/>
              </a:rPr>
              <a:t>, </a:t>
            </a:r>
            <a:r>
              <a:rPr lang="en-US" sz="1800" b="0" i="0" u="none" strike="noStrike" baseline="0" dirty="0" err="1">
                <a:latin typeface="UbuntuMono-Regular"/>
              </a:rPr>
              <a:t>BigIntType</a:t>
            </a:r>
            <a:r>
              <a:rPr lang="en-US" sz="1800" b="0" i="0" u="none" strike="noStrike" baseline="0" dirty="0">
                <a:latin typeface="LiberationSerif"/>
              </a:rPr>
              <a:t>, </a:t>
            </a:r>
            <a:r>
              <a:rPr lang="en-US" sz="1800" b="0" i="0" u="none" strike="noStrike" baseline="0" dirty="0" err="1">
                <a:latin typeface="UbuntuMono-Regular"/>
              </a:rPr>
              <a:t>StructType</a:t>
            </a:r>
            <a:r>
              <a:rPr lang="en-US" sz="1800" b="0" i="0" u="none" strike="noStrike" baseline="0" dirty="0">
                <a:latin typeface="LiberationSerif"/>
              </a:rPr>
              <a:t>, and so on. 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Those Spark-specific types map to types available in each of Spark’s languages like </a:t>
            </a:r>
            <a:r>
              <a:rPr lang="en-US" sz="1800" b="0" i="0" u="none" strike="noStrike" baseline="0" dirty="0">
                <a:latin typeface="UbuntuMono-Regular"/>
              </a:rPr>
              <a:t>String</a:t>
            </a:r>
            <a:r>
              <a:rPr lang="en-US" sz="1800" b="0" i="0" u="none" strike="noStrike" baseline="0" dirty="0">
                <a:latin typeface="LiberationSerif"/>
              </a:rPr>
              <a:t>, </a:t>
            </a:r>
            <a:r>
              <a:rPr lang="en-US" sz="1800" b="0" i="0" u="none" strike="noStrike" baseline="0" dirty="0">
                <a:latin typeface="UbuntuMono-Regular"/>
              </a:rPr>
              <a:t>Integer</a:t>
            </a:r>
            <a:r>
              <a:rPr lang="en-US" sz="1800" b="0" i="0" u="none" strike="noStrike" baseline="0" dirty="0">
                <a:latin typeface="LiberationSerif"/>
              </a:rPr>
              <a:t>, and </a:t>
            </a:r>
            <a:r>
              <a:rPr lang="en-US" sz="1800" b="0" i="0" u="none" strike="noStrike" baseline="0" dirty="0">
                <a:latin typeface="UbuntuMono-Regular"/>
              </a:rPr>
              <a:t>Double</a:t>
            </a:r>
            <a:r>
              <a:rPr lang="en-US" sz="1800" b="0" i="0" u="none" strike="noStrike" baseline="0" dirty="0">
                <a:latin typeface="LiberationSerif"/>
              </a:rPr>
              <a:t>. 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When you use the </a:t>
            </a:r>
            <a:r>
              <a:rPr lang="en-US" sz="1800" b="0" i="0" u="none" strike="noStrike" baseline="0" dirty="0" err="1">
                <a:latin typeface="LiberationSerif"/>
              </a:rPr>
              <a:t>DataFrame</a:t>
            </a:r>
            <a:r>
              <a:rPr lang="en-US" sz="1800" b="0" i="0" u="none" strike="noStrike" baseline="0" dirty="0">
                <a:latin typeface="LiberationSerif"/>
              </a:rPr>
              <a:t> API, you do not create strings or integers, but Spark manipulates the data for you by manipulating the </a:t>
            </a:r>
            <a:r>
              <a:rPr lang="en-US" sz="1800" b="0" i="0" u="none" strike="noStrike" baseline="0" dirty="0">
                <a:latin typeface="UbuntuMono-Regular"/>
              </a:rPr>
              <a:t>Row </a:t>
            </a:r>
            <a:r>
              <a:rPr lang="en-US" sz="1800" b="0" i="0" u="none" strike="noStrike" baseline="0" dirty="0">
                <a:latin typeface="LiberationSerif"/>
              </a:rPr>
              <a:t>object. </a:t>
            </a:r>
          </a:p>
          <a:p>
            <a:pPr algn="l"/>
            <a:r>
              <a:rPr lang="en-US" sz="1800" b="0" i="0" u="none" strike="noStrike" baseline="0" dirty="0">
                <a:latin typeface="LiberationSerif"/>
              </a:rPr>
              <a:t>In fact, if you use Scala or Java, all “</a:t>
            </a:r>
            <a:r>
              <a:rPr lang="en-US" sz="1800" b="0" i="0" u="none" strike="noStrike" baseline="0" dirty="0" err="1">
                <a:latin typeface="LiberationSerif"/>
              </a:rPr>
              <a:t>DataFrames</a:t>
            </a:r>
            <a:r>
              <a:rPr lang="en-US" sz="1800" b="0" i="0" u="none" strike="noStrike" baseline="0" dirty="0">
                <a:latin typeface="LiberationSerif"/>
              </a:rPr>
              <a:t>” are actually Datasets of type </a:t>
            </a:r>
            <a:r>
              <a:rPr lang="en-US" sz="1800" b="0" i="0" u="none" strike="noStrike" baseline="0" dirty="0">
                <a:latin typeface="UbuntuMono-Regular"/>
              </a:rPr>
              <a:t>Row</a:t>
            </a:r>
            <a:r>
              <a:rPr lang="en-US" sz="1800" b="0" i="0" u="none" strike="noStrike" baseline="0" dirty="0">
                <a:latin typeface="LiberationSerif"/>
              </a:rPr>
              <a:t>.</a:t>
            </a:r>
          </a:p>
          <a:p>
            <a:pPr algn="l"/>
            <a:endParaRPr lang="en-US" sz="1800" b="0" i="0" u="none" strike="noStrike" baseline="0" dirty="0">
              <a:latin typeface="LiberationSerif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2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1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0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35B260-FE6E-D048-9DA9-096E9E98A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5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0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5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6428318"/>
            <a:ext cx="1071562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4" y="274639"/>
            <a:ext cx="8850311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714895"/>
            <a:ext cx="4231448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2459488"/>
            <a:ext cx="423144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5" y="1714895"/>
            <a:ext cx="4362831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Source Sans Pro Light"/>
                <a:cs typeface="Source Sans Pro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5" y="2459488"/>
            <a:ext cx="4362831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 marL="1028700" indent="-1143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01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75551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205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273050"/>
            <a:ext cx="3008313" cy="2667237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73052"/>
            <a:ext cx="5506686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4" y="3495325"/>
            <a:ext cx="3008313" cy="26308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254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800600"/>
            <a:ext cx="884002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4" y="612775"/>
            <a:ext cx="8840025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4" y="5367338"/>
            <a:ext cx="8840025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79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11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1" y="275167"/>
            <a:ext cx="7172325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>
                <a:latin typeface="Newslab Thin"/>
              </a:rPr>
              <a:t>Use this Chart to Start</a:t>
            </a: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6" y="1532467"/>
          <a:ext cx="7273925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71927" imgH="3492719" progId="Excel.Chart.8">
                  <p:embed/>
                </p:oleObj>
              </mc:Choice>
              <mc:Fallback>
                <p:oleObj r:id="rId2" imgW="7271927" imgH="3492719" progId="Excel.Chart.8">
                  <p:embed/>
                  <p:pic>
                    <p:nvPicPr>
                      <p:cNvPr id="3" name="Picture Placeholder 9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1532467"/>
                        <a:ext cx="7273925" cy="466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45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1261533"/>
            <a:ext cx="8208962" cy="4946651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78528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9121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6693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3</a:t>
              </a:r>
              <a:r>
                <a:rPr lang="en-US" sz="900" baseline="30000">
                  <a:solidFill>
                    <a:srgbClr val="404040"/>
                  </a:solidFill>
                  <a:latin typeface="Source Sans Pro Light" charset="0"/>
                </a:rPr>
                <a:t>rd</a:t>
              </a: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4633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1056700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345240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82586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1024639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81945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60144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78391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729687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71979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75936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723275" cy="17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>
                  <a:solidFill>
                    <a:srgbClr val="404040"/>
                  </a:solidFill>
                  <a:latin typeface="Source Sans Pro Light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6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2" y="2131189"/>
            <a:ext cx="7739943" cy="1665112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Newslab Thin"/>
                <a:cs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2" y="3622675"/>
            <a:ext cx="6349823" cy="888588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597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05B2D-0900-0C40-9EEF-0F83480F5BA9}" type="datetime1">
              <a:rPr lang="en-US"/>
              <a:pPr>
                <a:defRPr/>
              </a:pPr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1375" y="6381753"/>
            <a:ext cx="558800" cy="3640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7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69862" y="233596"/>
            <a:ext cx="8850312" cy="122508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169864" y="1458680"/>
            <a:ext cx="4231448" cy="895979"/>
          </a:xfrm>
          <a:prstGeom prst="rect">
            <a:avLst/>
          </a:prstGeom>
        </p:spPr>
        <p:txBody>
          <a:bodyPr anchor="b"/>
          <a:lstStyle>
            <a:lvl1pPr marL="0" indent="0"/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6553200" y="6170083"/>
            <a:ext cx="2133600" cy="3725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9218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42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2078366"/>
            <a:ext cx="8240889" cy="24842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5568863"/>
            <a:ext cx="6400800" cy="605151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Source Sans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6084703"/>
            <a:ext cx="6446838" cy="591261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50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75167"/>
            <a:ext cx="8850312" cy="11430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750485"/>
            <a:ext cx="8850312" cy="4525433"/>
          </a:xfrm>
        </p:spPr>
        <p:txBody>
          <a:bodyPr/>
          <a:lstStyle>
            <a:lvl1pPr marL="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70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4" y="1269399"/>
            <a:ext cx="8850311" cy="3253543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ewslab Thin"/>
                <a:cs typeface="Newslab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3953387"/>
            <a:ext cx="8749914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7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4" y="274639"/>
            <a:ext cx="8708369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4" y="1750721"/>
            <a:ext cx="4231449" cy="459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750721"/>
            <a:ext cx="4399407" cy="4594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63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4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1" y="275167"/>
            <a:ext cx="7172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1" y="1750485"/>
            <a:ext cx="7172325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44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404040"/>
          </a:solidFill>
          <a:latin typeface="Newslab Thin"/>
          <a:ea typeface="MS PGothic" pitchFamily="34" charset="-128"/>
          <a:cs typeface="Newslab Thi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defRPr sz="2400" kern="1200">
          <a:solidFill>
            <a:srgbClr val="404040"/>
          </a:solidFill>
          <a:latin typeface="Source Sans Pro Light"/>
          <a:ea typeface="MS PGothic" pitchFamily="34" charset="-128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2pPr>
      <a:lvl3pPr marL="1089025" indent="-174625" algn="l" defTabSz="457200" rtl="0" eaLnBrk="0" fontAlgn="base" hangingPunct="0"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3pPr>
      <a:lvl4pPr marL="1541463" indent="-169863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4pPr>
      <a:lvl5pPr marL="2001838" indent="-173038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rgbClr val="404040"/>
          </a:solidFill>
          <a:latin typeface="Source Sans Pro Ligh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lab.research.google.com/drive/1qtNpkieNEUzyF2NnXTyqyGL3LQD1TVlI#scrollTo=pUgUMWYUKAU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atabricks/LearningSpark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mbanda/BigDataProgramming_2019/blob/master/Chapter_5_Loading_and_Saving_Data_in_Spark.ipynb" TargetMode="External"/><Relationship Id="rId2" Type="http://schemas.openxmlformats.org/officeDocument/2006/relationships/hyperlink" Target="https://www.pinterest.com/pin/73936446380774004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SG" sz="3600">
                <a:solidFill>
                  <a:schemeClr val="bg2"/>
                </a:solidFill>
                <a:latin typeface="Gill Sans"/>
                <a:cs typeface="Gill Sans"/>
              </a:rPr>
              <a:t>CS4225/CS5425 Big Data Systems for Data Science</a:t>
            </a:r>
            <a:endParaRPr lang="en-US" sz="360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3763177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Ai Xin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School of Computing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National University of Singapore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>
                <a:solidFill>
                  <a:schemeClr val="bg2"/>
                </a:solidFill>
                <a:latin typeface="Gill Sans"/>
                <a:cs typeface="Gill Sans"/>
              </a:rPr>
              <a:t>aixin@comp.nus.edu.sg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>
                <a:solidFill>
                  <a:schemeClr val="bg2"/>
                </a:solidFill>
                <a:latin typeface="Gill Sans"/>
                <a:cs typeface="Gill Sans"/>
              </a:rPr>
              <a:t>Spark I: Basics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88634"/>
            <a:ext cx="2648857" cy="14693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1AAEB-A3AB-1546-B04A-F14BD331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4300"/>
            <a:ext cx="8686800" cy="1028700"/>
          </a:xfrm>
        </p:spPr>
        <p:txBody>
          <a:bodyPr/>
          <a:lstStyle/>
          <a:p>
            <a:r>
              <a:rPr lang="en-US"/>
              <a:t>Evolution of Spark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F4658-1FAE-624C-A0EF-818338740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1A6DE6-1E10-1245-9FF7-EA784FFF8B20}"/>
              </a:ext>
            </a:extLst>
          </p:cNvPr>
          <p:cNvSpPr/>
          <p:nvPr/>
        </p:nvSpPr>
        <p:spPr>
          <a:xfrm>
            <a:off x="272874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Resilient Distributed Datasets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(2011)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F779CD-8FC7-F045-8D5A-BB4ED1CC79E0}"/>
              </a:ext>
            </a:extLst>
          </p:cNvPr>
          <p:cNvSpPr/>
          <p:nvPr/>
        </p:nvSpPr>
        <p:spPr>
          <a:xfrm>
            <a:off x="2514600" y="2158198"/>
            <a:ext cx="591512" cy="43260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A17749-D5C8-F148-BBAA-C248A342D316}"/>
              </a:ext>
            </a:extLst>
          </p:cNvPr>
          <p:cNvSpPr/>
          <p:nvPr/>
        </p:nvSpPr>
        <p:spPr>
          <a:xfrm>
            <a:off x="3120289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DataFrame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(2013)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3D6ADA-E271-134F-9108-91A0B674D5FB}"/>
              </a:ext>
            </a:extLst>
          </p:cNvPr>
          <p:cNvSpPr/>
          <p:nvPr/>
        </p:nvSpPr>
        <p:spPr>
          <a:xfrm>
            <a:off x="6007469" y="1754008"/>
            <a:ext cx="2183579" cy="182739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bg1"/>
                </a:solidFill>
              </a:rPr>
              <a:t>DataSet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(2013)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B503B34-E014-4343-B10B-E5420DC668F4}"/>
              </a:ext>
            </a:extLst>
          </p:cNvPr>
          <p:cNvSpPr/>
          <p:nvPr/>
        </p:nvSpPr>
        <p:spPr>
          <a:xfrm>
            <a:off x="5350778" y="2158198"/>
            <a:ext cx="591512" cy="43260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16D30-91C1-2C4F-A7EF-DD00A3A7D8A7}"/>
              </a:ext>
            </a:extLst>
          </p:cNvPr>
          <p:cNvSpPr/>
          <p:nvPr/>
        </p:nvSpPr>
        <p:spPr>
          <a:xfrm>
            <a:off x="217350" y="3978625"/>
            <a:ext cx="24526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A distributed collection of JVM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Functional operation (map, filter, </a:t>
            </a:r>
            <a:r>
              <a:rPr lang="en-US" sz="1800" b="0" dirty="0" err="1">
                <a:solidFill>
                  <a:schemeClr val="bg1"/>
                </a:solidFill>
              </a:rPr>
              <a:t>etc</a:t>
            </a:r>
            <a:r>
              <a:rPr lang="en-US" sz="1800" b="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669AE-DA1F-E849-A405-B94546B92010}"/>
              </a:ext>
            </a:extLst>
          </p:cNvPr>
          <p:cNvSpPr/>
          <p:nvPr/>
        </p:nvSpPr>
        <p:spPr>
          <a:xfrm>
            <a:off x="2514600" y="3978625"/>
            <a:ext cx="3308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A distributed collection of rows with the same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Each row is a generic untyped JVM object (Row) which may hold different types of fields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Expression-based relational operations (join, </a:t>
            </a:r>
            <a:r>
              <a:rPr lang="en-US" sz="1800" b="0" dirty="0" err="1">
                <a:solidFill>
                  <a:schemeClr val="bg1"/>
                </a:solidFill>
              </a:rPr>
              <a:t>GroupBy</a:t>
            </a:r>
            <a:r>
              <a:rPr lang="en-US" sz="1800" b="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Logical plans and optimizer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1573CF-5029-EE47-933B-57CD2A5CC634}"/>
              </a:ext>
            </a:extLst>
          </p:cNvPr>
          <p:cNvSpPr/>
          <p:nvPr/>
        </p:nvSpPr>
        <p:spPr>
          <a:xfrm>
            <a:off x="5942290" y="3978625"/>
            <a:ext cx="30039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Very Similar to </a:t>
            </a:r>
            <a:r>
              <a:rPr lang="en-US" sz="1800" b="0" dirty="0" err="1">
                <a:solidFill>
                  <a:schemeClr val="bg1"/>
                </a:solidFill>
              </a:rPr>
              <a:t>DataFrame</a:t>
            </a:r>
            <a:endParaRPr lang="en-US" sz="1800" b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Each row is a strongly typed JVM object</a:t>
            </a:r>
          </a:p>
          <a:p>
            <a:pPr marL="742880" lvl="1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Type-safety</a:t>
            </a:r>
          </a:p>
          <a:p>
            <a:pPr marL="742880" lvl="1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Customized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377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228600" y="1638299"/>
            <a:ext cx="4495800" cy="457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 b="1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9975180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EE75C-696A-8D4F-AFA8-B3AC8AF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133" y="955675"/>
            <a:ext cx="40386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Represent a collection of objects that is </a:t>
            </a:r>
            <a:r>
              <a:rPr lang="en-US" b="1">
                <a:solidFill>
                  <a:srgbClr val="FF0000"/>
                </a:solidFill>
              </a:rPr>
              <a:t>distributed over machines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A9C43-5E11-CF4E-9FF5-8D3872CF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200400"/>
            <a:ext cx="8686800" cy="1028700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Resilient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Distributed Datasets</a:t>
            </a:r>
            <a:r>
              <a:rPr lang="en-US"/>
              <a:t> (RDDs)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56F1F-D645-1548-805A-9842EE2F6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D7BB3D-FF70-8141-88DB-B688F09AFB89}"/>
              </a:ext>
            </a:extLst>
          </p:cNvPr>
          <p:cNvCxnSpPr/>
          <p:nvPr/>
        </p:nvCxnSpPr>
        <p:spPr>
          <a:xfrm flipV="1">
            <a:off x="5283200" y="2174875"/>
            <a:ext cx="533400" cy="1219200"/>
          </a:xfrm>
          <a:prstGeom prst="line">
            <a:avLst/>
          </a:prstGeom>
          <a:ln w="28575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1134C5-852E-1842-B502-2A6994A2C3F1}"/>
              </a:ext>
            </a:extLst>
          </p:cNvPr>
          <p:cNvCxnSpPr>
            <a:cxnSpLocks/>
          </p:cNvCxnSpPr>
          <p:nvPr/>
        </p:nvCxnSpPr>
        <p:spPr>
          <a:xfrm flipV="1">
            <a:off x="1337733" y="2174875"/>
            <a:ext cx="0" cy="1185333"/>
          </a:xfrm>
          <a:prstGeom prst="line">
            <a:avLst/>
          </a:prstGeom>
          <a:ln w="28575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38178D2-1201-114B-98EC-A7BC8E91271C}"/>
              </a:ext>
            </a:extLst>
          </p:cNvPr>
          <p:cNvSpPr txBox="1">
            <a:spLocks/>
          </p:cNvSpPr>
          <p:nvPr/>
        </p:nvSpPr>
        <p:spPr bwMode="auto">
          <a:xfrm>
            <a:off x="198966" y="1305983"/>
            <a:ext cx="4038600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70C0"/>
                </a:solidFill>
              </a:rPr>
              <a:t>Achieve fault tolerance through </a:t>
            </a:r>
            <a:r>
              <a:rPr lang="en-US" kern="0">
                <a:solidFill>
                  <a:srgbClr val="0070C0"/>
                </a:solidFill>
              </a:rPr>
              <a:t>lineages</a:t>
            </a:r>
          </a:p>
        </p:txBody>
      </p:sp>
    </p:spTree>
    <p:extLst>
      <p:ext uri="{BB962C8B-B14F-4D97-AF65-F5344CB8AC3E}">
        <p14:creationId xmlns:p14="http://schemas.microsoft.com/office/powerpoint/2010/main" val="3191099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3C20F-8405-3F40-B5C2-941D4CE8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RDD: Distributed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A021E-C5D9-2241-9BC4-7FB6CF3C7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13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74FF519-FACA-1949-995A-458D441A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0168"/>
            <a:ext cx="7677150" cy="1668468"/>
          </a:xfrm>
          <a:solidFill>
            <a:schemeClr val="tx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F7001"/>
                </a:solidFill>
                <a:latin typeface="Menlo-Regular" panose="020B0609030804020204" pitchFamily="49" charset="0"/>
              </a:rPr>
              <a:t># Create an RDD of names, distributed over 3 partitions</a:t>
            </a:r>
          </a:p>
          <a:p>
            <a:pPr marL="0" indent="0">
              <a:buNone/>
            </a:pPr>
            <a:r>
              <a:rPr lang="en-SG" sz="180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3E8232-7E20-6141-ABA1-B1365E2E25ED}"/>
              </a:ext>
            </a:extLst>
          </p:cNvPr>
          <p:cNvGrpSpPr/>
          <p:nvPr/>
        </p:nvGrpSpPr>
        <p:grpSpPr>
          <a:xfrm>
            <a:off x="5763491" y="3325475"/>
            <a:ext cx="2303318" cy="2888582"/>
            <a:chOff x="5615710" y="2743323"/>
            <a:chExt cx="3071090" cy="385144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0A3418-3185-6449-B142-BB6E7EB0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255F78-8B64-814B-9BC4-33F07C06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83A6B2-3EC9-B745-B3E3-DE1DEF79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427B29B-14AC-3C47-9910-E0786F77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1B353D-70C0-FB42-A77E-6E6545A59621}"/>
              </a:ext>
            </a:extLst>
          </p:cNvPr>
          <p:cNvGrpSpPr/>
          <p:nvPr/>
        </p:nvGrpSpPr>
        <p:grpSpPr>
          <a:xfrm>
            <a:off x="5780811" y="3298632"/>
            <a:ext cx="2145724" cy="2306507"/>
            <a:chOff x="5638800" y="2707533"/>
            <a:chExt cx="2860965" cy="307534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15762FC-A24B-3349-BE4B-1D43EB79083F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461B5A1-E8CA-1641-A34C-575BFFAC39B3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2C7187-D373-BD4D-B98E-154507A7B4F5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09C3CB0-8F08-444C-BB23-C6D70CF2750F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ADB1EA-9234-0C49-9162-29CA34B8086E}"/>
              </a:ext>
            </a:extLst>
          </p:cNvPr>
          <p:cNvCxnSpPr>
            <a:cxnSpLocks/>
          </p:cNvCxnSpPr>
          <p:nvPr/>
        </p:nvCxnSpPr>
        <p:spPr>
          <a:xfrm flipV="1">
            <a:off x="2362200" y="2730625"/>
            <a:ext cx="114982" cy="415179"/>
          </a:xfrm>
          <a:prstGeom prst="line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DB499851-23D2-A244-B9C2-908122F7D858}"/>
              </a:ext>
            </a:extLst>
          </p:cNvPr>
          <p:cNvSpPr txBox="1">
            <a:spLocks/>
          </p:cNvSpPr>
          <p:nvPr/>
        </p:nvSpPr>
        <p:spPr bwMode="auto">
          <a:xfrm>
            <a:off x="1066800" y="3045456"/>
            <a:ext cx="1924050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B050"/>
                </a:solidFill>
              </a:rPr>
              <a:t>Partition data into 3 parts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DAE5B9-1E69-C043-8ADE-CCAA3BF8EAFD}"/>
              </a:ext>
            </a:extLst>
          </p:cNvPr>
          <p:cNvSpPr txBox="1"/>
          <p:nvPr/>
        </p:nvSpPr>
        <p:spPr>
          <a:xfrm>
            <a:off x="7994268" y="375838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[Alice,</a:t>
            </a:r>
          </a:p>
          <a:p>
            <a:r>
              <a:rPr lang="en-US" b="0">
                <a:solidFill>
                  <a:schemeClr val="bg1"/>
                </a:solidFill>
              </a:rPr>
              <a:t>Bob]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73409D-91C1-1142-8E70-D3B5064C72B5}"/>
              </a:ext>
            </a:extLst>
          </p:cNvPr>
          <p:cNvSpPr txBox="1"/>
          <p:nvPr/>
        </p:nvSpPr>
        <p:spPr>
          <a:xfrm>
            <a:off x="7789772" y="538033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084555-715C-C54B-B783-804FA9280E2F}"/>
              </a:ext>
            </a:extLst>
          </p:cNvPr>
          <p:cNvSpPr txBox="1"/>
          <p:nvPr/>
        </p:nvSpPr>
        <p:spPr>
          <a:xfrm>
            <a:off x="6215168" y="601779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A3A4EE6F-3736-EC47-8F34-3D2ADD04A91F}"/>
              </a:ext>
            </a:extLst>
          </p:cNvPr>
          <p:cNvSpPr txBox="1">
            <a:spLocks/>
          </p:cNvSpPr>
          <p:nvPr/>
        </p:nvSpPr>
        <p:spPr bwMode="auto">
          <a:xfrm>
            <a:off x="152400" y="4125481"/>
            <a:ext cx="5088084" cy="259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RDDs are </a:t>
            </a:r>
            <a:r>
              <a:rPr lang="en-US" kern="0"/>
              <a:t>immutable</a:t>
            </a:r>
            <a:r>
              <a:rPr lang="en-US" b="0" kern="0"/>
              <a:t>, i.e. they cannot be changed once created.</a:t>
            </a:r>
          </a:p>
          <a:p>
            <a:r>
              <a:rPr lang="en-US" b="0" kern="0"/>
              <a:t>This is an RDD with 4 strings. In actual hardware, it will be partitioned into the 3 workers.</a:t>
            </a:r>
          </a:p>
        </p:txBody>
      </p:sp>
    </p:spTree>
    <p:extLst>
      <p:ext uri="{BB962C8B-B14F-4D97-AF65-F5344CB8AC3E}">
        <p14:creationId xmlns:p14="http://schemas.microsoft.com/office/powerpoint/2010/main" val="40522413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6CF7B-9147-0042-A4E6-EACEF82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Transformations</a:t>
            </a:r>
            <a:r>
              <a:rPr lang="en-US"/>
              <a:t> are a way of transforming RDDs into RDDs.</a:t>
            </a:r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70EE7-69A4-D742-B57E-3316EB7C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23DC-2B81-754D-A9F1-213B47390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8BABD-7332-EA46-A250-CF5FDFE567E8}"/>
              </a:ext>
            </a:extLst>
          </p:cNvPr>
          <p:cNvSpPr txBox="1">
            <a:spLocks/>
          </p:cNvSpPr>
          <p:nvPr/>
        </p:nvSpPr>
        <p:spPr bwMode="auto">
          <a:xfrm>
            <a:off x="838200" y="2400300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>
                <a:solidFill>
                  <a:srgbClr val="008000"/>
                </a:solidFill>
                <a:latin typeface="Menlo" panose="020B0609030804020204" pitchFamily="49" charset="0"/>
              </a:rPr>
              <a:t># Create an RDD of tuples (name, age)</a:t>
            </a: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C96486-F5EF-D04C-9DF8-637BF7CB45F7}"/>
              </a:ext>
            </a:extLst>
          </p:cNvPr>
          <p:cNvSpPr txBox="1">
            <a:spLocks/>
          </p:cNvSpPr>
          <p:nvPr/>
        </p:nvSpPr>
        <p:spPr bwMode="auto">
          <a:xfrm>
            <a:off x="152400" y="4125481"/>
            <a:ext cx="6400800" cy="259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 dirty="0"/>
              <a:t>This represents the transformation that maps each string to its length, creating a new RDD.</a:t>
            </a:r>
          </a:p>
          <a:p>
            <a:r>
              <a:rPr lang="en-US" b="0" kern="0" dirty="0"/>
              <a:t>However, transformations are </a:t>
            </a:r>
            <a:r>
              <a:rPr lang="en-US" kern="0" dirty="0"/>
              <a:t>lazy</a:t>
            </a:r>
            <a:r>
              <a:rPr lang="en-US" b="0" kern="0" dirty="0"/>
              <a:t>. This means the transformation will not be executed yet, until an </a:t>
            </a:r>
            <a:r>
              <a:rPr lang="en-US" kern="0" dirty="0"/>
              <a:t>action</a:t>
            </a:r>
            <a:r>
              <a:rPr lang="en-US" b="0" kern="0" dirty="0"/>
              <a:t> is called on it</a:t>
            </a:r>
          </a:p>
          <a:p>
            <a:pPr lvl="1"/>
            <a:r>
              <a:rPr lang="en-US" b="0" kern="0" dirty="0"/>
              <a:t>Q: what are the advantages of being lazy?</a:t>
            </a:r>
          </a:p>
          <a:p>
            <a:pPr lvl="1"/>
            <a:r>
              <a:rPr lang="en-US" b="0" kern="0" dirty="0"/>
              <a:t>A: Spark can optimize the query plan to improve speed (e.g. removing unneeded operations)</a:t>
            </a:r>
          </a:p>
          <a:p>
            <a:r>
              <a:rPr lang="en-US" b="0" kern="0" dirty="0"/>
              <a:t>Examples of transformations: </a:t>
            </a:r>
            <a:r>
              <a:rPr lang="en-US" b="0" kern="0" dirty="0">
                <a:latin typeface="Courier" pitchFamily="2" charset="0"/>
              </a:rPr>
              <a:t>map, order, </a:t>
            </a:r>
            <a:r>
              <a:rPr lang="en-US" b="0" kern="0" dirty="0" err="1">
                <a:latin typeface="Courier" pitchFamily="2" charset="0"/>
              </a:rPr>
              <a:t>groupBy</a:t>
            </a:r>
            <a:r>
              <a:rPr lang="en-US" b="0" kern="0" dirty="0">
                <a:latin typeface="Courier" pitchFamily="2" charset="0"/>
              </a:rPr>
              <a:t>, filter, join, select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DDEC5-F499-2B4C-BF85-AE927C819096}"/>
              </a:ext>
            </a:extLst>
          </p:cNvPr>
          <p:cNvSpPr/>
          <p:nvPr/>
        </p:nvSpPr>
        <p:spPr>
          <a:xfrm>
            <a:off x="838200" y="3276600"/>
            <a:ext cx="7677150" cy="5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53699-8678-8143-84F3-00075C99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30" y="4146550"/>
            <a:ext cx="2527300" cy="2507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65DF3-D877-084D-B7C7-E85E9E00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86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6CF7B-9147-0042-A4E6-EACEF82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Actions </a:t>
            </a:r>
            <a:r>
              <a:rPr lang="en-US"/>
              <a:t>trigger Spark to compute a result from a series of transformations.</a:t>
            </a:r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70EE7-69A4-D742-B57E-3316EB7C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423DC-2B81-754D-A9F1-213B473903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8BABD-7332-EA46-A250-CF5FDFE567E8}"/>
              </a:ext>
            </a:extLst>
          </p:cNvPr>
          <p:cNvSpPr txBox="1">
            <a:spLocks/>
          </p:cNvSpPr>
          <p:nvPr/>
        </p:nvSpPr>
        <p:spPr bwMode="auto">
          <a:xfrm>
            <a:off x="838200" y="2452310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C96486-F5EF-D04C-9DF8-637BF7CB45F7}"/>
              </a:ext>
            </a:extLst>
          </p:cNvPr>
          <p:cNvSpPr txBox="1">
            <a:spLocks/>
          </p:cNvSpPr>
          <p:nvPr/>
        </p:nvSpPr>
        <p:spPr bwMode="auto">
          <a:xfrm>
            <a:off x="152400" y="5020734"/>
            <a:ext cx="8686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collect() here is an action. </a:t>
            </a:r>
          </a:p>
          <a:p>
            <a:pPr lvl="1"/>
            <a:r>
              <a:rPr lang="en-US" b="0" kern="0"/>
              <a:t>It is the action that asks Spark to retrieve all elements of the RDD to the driver node.</a:t>
            </a:r>
            <a:r>
              <a:rPr lang="en-SG"/>
              <a:t> </a:t>
            </a:r>
          </a:p>
          <a:p>
            <a:r>
              <a:rPr lang="en-US" b="0" kern="0"/>
              <a:t>Examples of actions: </a:t>
            </a:r>
            <a:r>
              <a:rPr lang="en-US" b="0" kern="0">
                <a:latin typeface="Courier" pitchFamily="2" charset="0"/>
              </a:rPr>
              <a:t>show, count, save, collect</a:t>
            </a:r>
          </a:p>
          <a:p>
            <a:endParaRPr lang="en-US" b="0" kern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9BE150-0AE0-224B-8D01-1C0883261D91}"/>
              </a:ext>
            </a:extLst>
          </p:cNvPr>
          <p:cNvSpPr/>
          <p:nvPr/>
        </p:nvSpPr>
        <p:spPr>
          <a:xfrm>
            <a:off x="838200" y="3276600"/>
            <a:ext cx="7677150" cy="533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AC1BD2E-9389-2240-915F-00F8AE7C1877}"/>
              </a:ext>
            </a:extLst>
          </p:cNvPr>
          <p:cNvSpPr txBox="1">
            <a:spLocks/>
          </p:cNvSpPr>
          <p:nvPr/>
        </p:nvSpPr>
        <p:spPr bwMode="auto">
          <a:xfrm>
            <a:off x="838200" y="4237567"/>
            <a:ext cx="7677150" cy="5334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>
                <a:solidFill>
                  <a:srgbClr val="000000"/>
                </a:solidFill>
                <a:latin typeface="Menlo" panose="020B0609030804020204" pitchFamily="49" charset="0"/>
              </a:rPr>
              <a:t>[5, 3, 5, 6]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8903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>
                <a:solidFill>
                  <a:srgbClr val="008000"/>
                </a:solidFill>
                <a:latin typeface="Menlo" panose="020B0609030804020204" pitchFamily="49" charset="0"/>
              </a:rPr>
              <a:t># Create an RDD of tuples (name, age)</a:t>
            </a: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5E2B67-BF6E-6342-B85B-0E7472EA4953}"/>
              </a:ext>
            </a:extLst>
          </p:cNvPr>
          <p:cNvSpPr txBox="1"/>
          <p:nvPr/>
        </p:nvSpPr>
        <p:spPr>
          <a:xfrm>
            <a:off x="7889256" y="4128608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[Alice,</a:t>
            </a:r>
          </a:p>
          <a:p>
            <a:r>
              <a:rPr lang="en-US" b="0">
                <a:solidFill>
                  <a:schemeClr val="bg1"/>
                </a:solidFill>
              </a:rPr>
              <a:t>Bob]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8C36C-C196-0D4C-B665-2688CB376689}"/>
              </a:ext>
            </a:extLst>
          </p:cNvPr>
          <p:cNvSpPr txBox="1"/>
          <p:nvPr/>
        </p:nvSpPr>
        <p:spPr>
          <a:xfrm>
            <a:off x="7684760" y="575055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461C7-B29B-DC43-B1EA-FABA716737BF}"/>
              </a:ext>
            </a:extLst>
          </p:cNvPr>
          <p:cNvSpPr txBox="1"/>
          <p:nvPr/>
        </p:nvSpPr>
        <p:spPr>
          <a:xfrm>
            <a:off x="6110156" y="63880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F0B3E05-A125-254E-9D4A-DD14778E4A4E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47752452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>
                <a:solidFill>
                  <a:srgbClr val="008000"/>
                </a:solidFill>
                <a:latin typeface="Menlo" panose="020B0609030804020204" pitchFamily="49" charset="0"/>
              </a:rPr>
              <a:t># Create an RDD of tuples (name, age)</a:t>
            </a: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5E2B67-BF6E-6342-B85B-0E7472EA4953}"/>
              </a:ext>
            </a:extLst>
          </p:cNvPr>
          <p:cNvSpPr txBox="1"/>
          <p:nvPr/>
        </p:nvSpPr>
        <p:spPr>
          <a:xfrm>
            <a:off x="7099626" y="4450480"/>
            <a:ext cx="78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</a:t>
            </a:r>
            <a:r>
              <a:rPr lang="en-US" b="0" err="1">
                <a:solidFill>
                  <a:schemeClr val="bg1"/>
                </a:solidFill>
              </a:rPr>
              <a:t>Alice,Bob</a:t>
            </a:r>
            <a:r>
              <a:rPr lang="en-US" b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8C36C-C196-0D4C-B665-2688CB376689}"/>
              </a:ext>
            </a:extLst>
          </p:cNvPr>
          <p:cNvSpPr txBox="1"/>
          <p:nvPr/>
        </p:nvSpPr>
        <p:spPr>
          <a:xfrm>
            <a:off x="7099627" y="600292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[Carol]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461C7-B29B-DC43-B1EA-FABA716737BF}"/>
              </a:ext>
            </a:extLst>
          </p:cNvPr>
          <p:cNvSpPr txBox="1"/>
          <p:nvPr/>
        </p:nvSpPr>
        <p:spPr>
          <a:xfrm>
            <a:off x="5506023" y="6547219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[Daniel]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E1F599-9797-E74D-841C-D4F3D084B431}"/>
              </a:ext>
            </a:extLst>
          </p:cNvPr>
          <p:cNvCxnSpPr>
            <a:cxnSpLocks/>
          </p:cNvCxnSpPr>
          <p:nvPr/>
        </p:nvCxnSpPr>
        <p:spPr>
          <a:xfrm>
            <a:off x="6315785" y="6716496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D8EAD-9331-264E-8009-E92BD6EF1737}"/>
              </a:ext>
            </a:extLst>
          </p:cNvPr>
          <p:cNvSpPr txBox="1"/>
          <p:nvPr/>
        </p:nvSpPr>
        <p:spPr>
          <a:xfrm>
            <a:off x="6172200" y="64005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4E51A5-8736-564D-9E8C-265385B78F49}"/>
              </a:ext>
            </a:extLst>
          </p:cNvPr>
          <p:cNvCxnSpPr>
            <a:cxnSpLocks/>
          </p:cNvCxnSpPr>
          <p:nvPr/>
        </p:nvCxnSpPr>
        <p:spPr>
          <a:xfrm>
            <a:off x="7803399" y="6161719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145B9-D2CD-9B4E-BD11-BEE543CE4CE3}"/>
              </a:ext>
            </a:extLst>
          </p:cNvPr>
          <p:cNvSpPr txBox="1"/>
          <p:nvPr/>
        </p:nvSpPr>
        <p:spPr>
          <a:xfrm>
            <a:off x="7659814" y="584580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2CE416-BBB3-244F-8A7A-5004BA370BAD}"/>
              </a:ext>
            </a:extLst>
          </p:cNvPr>
          <p:cNvCxnSpPr>
            <a:cxnSpLocks/>
          </p:cNvCxnSpPr>
          <p:nvPr/>
        </p:nvCxnSpPr>
        <p:spPr>
          <a:xfrm>
            <a:off x="7877171" y="4735518"/>
            <a:ext cx="391404" cy="0"/>
          </a:xfrm>
          <a:prstGeom prst="line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29F51-E3E4-274B-A88B-866757BDC7F2}"/>
              </a:ext>
            </a:extLst>
          </p:cNvPr>
          <p:cNvSpPr txBox="1"/>
          <p:nvPr/>
        </p:nvSpPr>
        <p:spPr>
          <a:xfrm>
            <a:off x="7733586" y="441960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FF0000"/>
                </a:solidFill>
                <a:latin typeface="Courier" pitchFamily="2" charset="0"/>
              </a:rPr>
              <a:t>map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732B8580-ED83-3244-A865-2916F9C3CB60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30834950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>
                <a:solidFill>
                  <a:srgbClr val="008000"/>
                </a:solidFill>
                <a:latin typeface="Menlo" panose="020B0609030804020204" pitchFamily="49" charset="0"/>
              </a:rPr>
              <a:t># Create an RDD of tuples (name, age)</a:t>
            </a: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ED2396-0B97-7F46-BB92-1313AEB8BE6A}"/>
              </a:ext>
            </a:extLst>
          </p:cNvPr>
          <p:cNvCxnSpPr>
            <a:cxnSpLocks/>
          </p:cNvCxnSpPr>
          <p:nvPr/>
        </p:nvCxnSpPr>
        <p:spPr>
          <a:xfrm flipH="1" flipV="1">
            <a:off x="6605682" y="4568720"/>
            <a:ext cx="1548880" cy="1419751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9B120B-6B9A-FA4B-BDB1-105DA4224F2C}"/>
              </a:ext>
            </a:extLst>
          </p:cNvPr>
          <p:cNvSpPr txBox="1"/>
          <p:nvPr/>
        </p:nvSpPr>
        <p:spPr>
          <a:xfrm>
            <a:off x="6878727" y="463370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  <a:latin typeface="Courier" pitchFamily="2" charset="0"/>
              </a:rPr>
              <a:t>collect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F97F12-8B19-2641-8B26-32426414C161}"/>
              </a:ext>
            </a:extLst>
          </p:cNvPr>
          <p:cNvCxnSpPr>
            <a:cxnSpLocks/>
          </p:cNvCxnSpPr>
          <p:nvPr/>
        </p:nvCxnSpPr>
        <p:spPr>
          <a:xfrm flipH="1" flipV="1">
            <a:off x="6716218" y="4488741"/>
            <a:ext cx="1451331" cy="309852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8B1502-1968-CC46-BBB6-D94339FE56CB}"/>
              </a:ext>
            </a:extLst>
          </p:cNvPr>
          <p:cNvCxnSpPr>
            <a:cxnSpLocks/>
          </p:cNvCxnSpPr>
          <p:nvPr/>
        </p:nvCxnSpPr>
        <p:spPr>
          <a:xfrm flipH="1" flipV="1">
            <a:off x="6504656" y="4641934"/>
            <a:ext cx="335818" cy="1892249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8A20100F-C3B9-1E40-A8B8-816DC478D188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0"/>
            <a:ext cx="451870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As we previously said, RDDs are actually distributed across machines.</a:t>
            </a:r>
          </a:p>
          <a:p>
            <a:r>
              <a:rPr lang="en-US" b="0" kern="0"/>
              <a:t>Thus, the transformations and actions are executed in parallel. The results are only sent to the driver in the final step.</a:t>
            </a:r>
          </a:p>
        </p:txBody>
      </p:sp>
    </p:spTree>
    <p:extLst>
      <p:ext uri="{BB962C8B-B14F-4D97-AF65-F5344CB8AC3E}">
        <p14:creationId xmlns:p14="http://schemas.microsoft.com/office/powerpoint/2010/main" val="42826228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E0BA4-515B-5948-B9CB-A56B4C2C1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0"/>
            <a:ext cx="4518708" cy="3124200"/>
          </a:xfrm>
        </p:spPr>
        <p:txBody>
          <a:bodyPr>
            <a:normAutofit/>
          </a:bodyPr>
          <a:lstStyle/>
          <a:p>
            <a:r>
              <a:rPr lang="en-US"/>
              <a:t>As we previously said, RDDs are actually distributed across machines.</a:t>
            </a:r>
          </a:p>
          <a:p>
            <a:r>
              <a:rPr lang="en-US"/>
              <a:t>Thus, the transformations and actions are executed in parallel. The results are only sent to the driver in the final step.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7902F-7D80-594F-8800-90C7BC4D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4982-EC02-3846-AD0B-021849FC9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35723" y="6544880"/>
            <a:ext cx="2057400" cy="365125"/>
          </a:xfrm>
        </p:spPr>
        <p:txBody>
          <a:bodyPr/>
          <a:lstStyle/>
          <a:p>
            <a:fld id="{95C605C4-1F5B-4B2B-8458-3FC432AF1FAC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0A579-58C0-1E46-870C-36746D3514EC}"/>
              </a:ext>
            </a:extLst>
          </p:cNvPr>
          <p:cNvSpPr txBox="1">
            <a:spLocks/>
          </p:cNvSpPr>
          <p:nvPr/>
        </p:nvSpPr>
        <p:spPr bwMode="auto">
          <a:xfrm>
            <a:off x="838200" y="1028699"/>
            <a:ext cx="7677150" cy="197021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800" b="0">
                <a:solidFill>
                  <a:srgbClr val="008000"/>
                </a:solidFill>
                <a:latin typeface="Menlo" panose="020B0609030804020204" pitchFamily="49" charset="0"/>
              </a:rPr>
              <a:t># Create an RDD of tuples (name, age)</a:t>
            </a: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sc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.parallelize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"Alice"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"Bob"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"Carol"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800" b="0">
                <a:solidFill>
                  <a:srgbClr val="A31515"/>
                </a:solidFill>
                <a:latin typeface="Menlo" panose="020B0609030804020204" pitchFamily="49" charset="0"/>
              </a:rPr>
              <a:t>"Daniel"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], </a:t>
            </a:r>
            <a:r>
              <a:rPr lang="en-SG" sz="18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dataRDD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.map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SG" sz="1800" b="0" err="1">
                <a:solidFill>
                  <a:srgbClr val="795E26"/>
                </a:solidFill>
                <a:latin typeface="Menlo" panose="020B0609030804020204" pitchFamily="49" charset="0"/>
              </a:rPr>
              <a:t>len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800" b="0">
                <a:solidFill>
                  <a:srgbClr val="001080"/>
                </a:solidFill>
                <a:latin typeface="Menlo" panose="020B0609030804020204" pitchFamily="49" charset="0"/>
              </a:rPr>
              <a:t>s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r>
              <a:rPr lang="en-SG" sz="1800" b="0" err="1">
                <a:solidFill>
                  <a:srgbClr val="001080"/>
                </a:solidFill>
                <a:latin typeface="Menlo" panose="020B0609030804020204" pitchFamily="49" charset="0"/>
              </a:rPr>
              <a:t>nameLen</a:t>
            </a:r>
            <a:r>
              <a:rPr lang="en-SG" sz="1800" b="0" err="1">
                <a:solidFill>
                  <a:srgbClr val="000000"/>
                </a:solidFill>
                <a:latin typeface="Menlo" panose="020B0609030804020204" pitchFamily="49" charset="0"/>
              </a:rPr>
              <a:t>.collect</a:t>
            </a:r>
            <a:r>
              <a:rPr lang="en-SG" sz="18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endParaRPr lang="en-SG" sz="1800" b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16D4F3-8C94-334F-82CB-953ECFE00E0A}"/>
              </a:ext>
            </a:extLst>
          </p:cNvPr>
          <p:cNvGrpSpPr/>
          <p:nvPr/>
        </p:nvGrpSpPr>
        <p:grpSpPr>
          <a:xfrm>
            <a:off x="5658479" y="3695700"/>
            <a:ext cx="2303318" cy="2888582"/>
            <a:chOff x="5615710" y="2743323"/>
            <a:chExt cx="3071090" cy="38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4ABAE-7028-BD44-9272-B7F98B9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F7A3A6-E4A7-4544-AD19-23293FD2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EF69A2-A707-2E45-8CAD-4DDEF792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8071F-BCB2-7A48-965A-0C03FC84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7D2DB4-A3F3-404B-B6CE-A34919DF4DDB}"/>
              </a:ext>
            </a:extLst>
          </p:cNvPr>
          <p:cNvGrpSpPr/>
          <p:nvPr/>
        </p:nvGrpSpPr>
        <p:grpSpPr>
          <a:xfrm>
            <a:off x="5675799" y="3668857"/>
            <a:ext cx="2145724" cy="2306507"/>
            <a:chOff x="5638800" y="2707533"/>
            <a:chExt cx="2860965" cy="307534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B59F5-8503-BE4A-9339-A5EC851321E0}"/>
                </a:ext>
              </a:extLst>
            </p:cNvPr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83A99C8-C593-0243-871F-6FE625708969}"/>
                </a:ext>
              </a:extLst>
            </p:cNvPr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2A767D0-399F-3F42-959E-65BE7637E44C}"/>
                </a:ext>
              </a:extLst>
            </p:cNvPr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rgbClr val="1AA756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B0581AF-ED97-2E43-A316-D094C279BC31}"/>
                </a:ext>
              </a:extLst>
            </p:cNvPr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rgbClr val="646464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Driver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86D0B3-8880-244B-9E97-7877795DEEB8}"/>
              </a:ext>
            </a:extLst>
          </p:cNvPr>
          <p:cNvSpPr txBox="1"/>
          <p:nvPr/>
        </p:nvSpPr>
        <p:spPr>
          <a:xfrm>
            <a:off x="6707189" y="655698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[6]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050F3-3AF1-DB40-B539-B95662F9D433}"/>
              </a:ext>
            </a:extLst>
          </p:cNvPr>
          <p:cNvSpPr txBox="1"/>
          <p:nvPr/>
        </p:nvSpPr>
        <p:spPr>
          <a:xfrm>
            <a:off x="8194803" y="600220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2CADC-1F5F-C441-A803-E0A618B2461B}"/>
              </a:ext>
            </a:extLst>
          </p:cNvPr>
          <p:cNvSpPr txBox="1"/>
          <p:nvPr/>
        </p:nvSpPr>
        <p:spPr>
          <a:xfrm>
            <a:off x="8268575" y="4576003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[5, 3]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ED2396-0B97-7F46-BB92-1313AEB8BE6A}"/>
              </a:ext>
            </a:extLst>
          </p:cNvPr>
          <p:cNvCxnSpPr>
            <a:cxnSpLocks/>
          </p:cNvCxnSpPr>
          <p:nvPr/>
        </p:nvCxnSpPr>
        <p:spPr>
          <a:xfrm flipH="1" flipV="1">
            <a:off x="6605682" y="4568720"/>
            <a:ext cx="1548880" cy="1419751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99B120B-6B9A-FA4B-BDB1-105DA4224F2C}"/>
              </a:ext>
            </a:extLst>
          </p:cNvPr>
          <p:cNvSpPr txBox="1"/>
          <p:nvPr/>
        </p:nvSpPr>
        <p:spPr>
          <a:xfrm>
            <a:off x="6878727" y="4633705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  <a:latin typeface="Courier" pitchFamily="2" charset="0"/>
              </a:rPr>
              <a:t>collect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F97F12-8B19-2641-8B26-32426414C161}"/>
              </a:ext>
            </a:extLst>
          </p:cNvPr>
          <p:cNvCxnSpPr>
            <a:cxnSpLocks/>
          </p:cNvCxnSpPr>
          <p:nvPr/>
        </p:nvCxnSpPr>
        <p:spPr>
          <a:xfrm flipH="1" flipV="1">
            <a:off x="6716218" y="4488741"/>
            <a:ext cx="1451331" cy="309852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8B1502-1968-CC46-BBB6-D94339FE56CB}"/>
              </a:ext>
            </a:extLst>
          </p:cNvPr>
          <p:cNvCxnSpPr>
            <a:cxnSpLocks/>
          </p:cNvCxnSpPr>
          <p:nvPr/>
        </p:nvCxnSpPr>
        <p:spPr>
          <a:xfrm flipH="1" flipV="1">
            <a:off x="6504656" y="4641934"/>
            <a:ext cx="335818" cy="1892249"/>
          </a:xfrm>
          <a:prstGeom prst="line">
            <a:avLst/>
          </a:prstGeom>
          <a:ln w="317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CD8DA9-16BD-C34C-A4A0-B5A87F3A986B}"/>
              </a:ext>
            </a:extLst>
          </p:cNvPr>
          <p:cNvSpPr txBox="1"/>
          <p:nvPr/>
        </p:nvSpPr>
        <p:spPr>
          <a:xfrm>
            <a:off x="5530775" y="3889441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>
                <a:solidFill>
                  <a:srgbClr val="0070C0"/>
                </a:solidFill>
              </a:rPr>
              <a:t>[5, 3, 5, 6]</a:t>
            </a:r>
          </a:p>
        </p:txBody>
      </p:sp>
    </p:spTree>
    <p:extLst>
      <p:ext uri="{BB962C8B-B14F-4D97-AF65-F5344CB8AC3E}">
        <p14:creationId xmlns:p14="http://schemas.microsoft.com/office/powerpoint/2010/main" val="37446998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F6455-F1D8-D6DD-DF8C-24EFCCEFD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408189"/>
            <a:ext cx="8458200" cy="44226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1F8F83-01AC-4D84-B6D7-3A0D0749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Evolution of Data Architectures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6CDA6-41AA-E70B-FE0C-347886148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30132-9D12-DCED-A1F0-713448A2D136}"/>
              </a:ext>
            </a:extLst>
          </p:cNvPr>
          <p:cNvSpPr/>
          <p:nvPr/>
        </p:nvSpPr>
        <p:spPr>
          <a:xfrm>
            <a:off x="1828801" y="4103310"/>
            <a:ext cx="1219199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Relational Database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(1960-1970)</a:t>
            </a:r>
            <a:endParaRPr lang="en-SG" sz="1200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CB490-D70C-3F66-D0B3-AC161C2B95D6}"/>
              </a:ext>
            </a:extLst>
          </p:cNvPr>
          <p:cNvSpPr/>
          <p:nvPr/>
        </p:nvSpPr>
        <p:spPr>
          <a:xfrm>
            <a:off x="4387970" y="4096372"/>
            <a:ext cx="1066796" cy="468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HDFS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(2006)</a:t>
            </a:r>
            <a:endParaRPr lang="en-SG" sz="1200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0606F-8BA9-E834-12B2-1ADF5A045268}"/>
              </a:ext>
            </a:extLst>
          </p:cNvPr>
          <p:cNvSpPr/>
          <p:nvPr/>
        </p:nvSpPr>
        <p:spPr>
          <a:xfrm>
            <a:off x="4876804" y="2586869"/>
            <a:ext cx="1066796" cy="468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NoSQL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(2010s)</a:t>
            </a:r>
            <a:endParaRPr lang="en-SG" sz="1200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635F3D-5B5D-B5B0-A0FB-68DBDC01528F}"/>
              </a:ext>
            </a:extLst>
          </p:cNvPr>
          <p:cNvSpPr/>
          <p:nvPr/>
        </p:nvSpPr>
        <p:spPr>
          <a:xfrm>
            <a:off x="5454766" y="4091820"/>
            <a:ext cx="1066796" cy="4686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MapReduce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(2006)</a:t>
            </a:r>
            <a:endParaRPr lang="en-SG" sz="1200" dirty="0">
              <a:solidFill>
                <a:srgbClr val="00B0F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05EB1-E489-4DE8-8305-8FE44A41D9C2}"/>
              </a:ext>
            </a:extLst>
          </p:cNvPr>
          <p:cNvSpPr/>
          <p:nvPr/>
        </p:nvSpPr>
        <p:spPr>
          <a:xfrm>
            <a:off x="5955634" y="2586869"/>
            <a:ext cx="1066796" cy="46869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Spark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(2010s)</a:t>
            </a:r>
            <a:endParaRPr lang="en-SG" sz="1200" dirty="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770EB-456D-6C20-7E00-6FBB6D3F8A84}"/>
              </a:ext>
            </a:extLst>
          </p:cNvPr>
          <p:cNvSpPr/>
          <p:nvPr/>
        </p:nvSpPr>
        <p:spPr>
          <a:xfrm>
            <a:off x="381000" y="1295400"/>
            <a:ext cx="11430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Compute / Analytics</a:t>
            </a:r>
            <a:endParaRPr lang="en-SG" sz="1200" dirty="0">
              <a:solidFill>
                <a:srgbClr val="00B0F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202DD-7BF4-C4DD-A254-E07DB7E9A951}"/>
              </a:ext>
            </a:extLst>
          </p:cNvPr>
          <p:cNvSpPr/>
          <p:nvPr/>
        </p:nvSpPr>
        <p:spPr>
          <a:xfrm>
            <a:off x="381000" y="2040972"/>
            <a:ext cx="11430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Storage / Data Stores</a:t>
            </a:r>
            <a:endParaRPr lang="en-SG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114C0-BD03-E2F0-43CE-704BF38FF78C}"/>
              </a:ext>
            </a:extLst>
          </p:cNvPr>
          <p:cNvCxnSpPr>
            <a:cxnSpLocks/>
          </p:cNvCxnSpPr>
          <p:nvPr/>
        </p:nvCxnSpPr>
        <p:spPr>
          <a:xfrm flipV="1">
            <a:off x="2438400" y="3753853"/>
            <a:ext cx="0" cy="3379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DB120-3832-2E13-AB32-29DA1B857115}"/>
              </a:ext>
            </a:extLst>
          </p:cNvPr>
          <p:cNvCxnSpPr>
            <a:cxnSpLocks/>
          </p:cNvCxnSpPr>
          <p:nvPr/>
        </p:nvCxnSpPr>
        <p:spPr>
          <a:xfrm flipV="1">
            <a:off x="5013660" y="3765343"/>
            <a:ext cx="0" cy="3379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0844F2-737C-64DA-2888-E2CFC30DE25A}"/>
              </a:ext>
            </a:extLst>
          </p:cNvPr>
          <p:cNvCxnSpPr>
            <a:cxnSpLocks/>
          </p:cNvCxnSpPr>
          <p:nvPr/>
        </p:nvCxnSpPr>
        <p:spPr>
          <a:xfrm>
            <a:off x="5751095" y="3092657"/>
            <a:ext cx="0" cy="33634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8AC41F-8FBA-A401-A53A-E831DCD7216D}"/>
              </a:ext>
            </a:extLst>
          </p:cNvPr>
          <p:cNvSpPr/>
          <p:nvPr/>
        </p:nvSpPr>
        <p:spPr>
          <a:xfrm>
            <a:off x="6781801" y="4110720"/>
            <a:ext cx="1066796" cy="468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Delta Lake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(2021)</a:t>
            </a:r>
            <a:endParaRPr lang="en-SG" sz="1200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C05E86-1C7D-2FD0-EF05-1ED3AEE8EAA9}"/>
              </a:ext>
            </a:extLst>
          </p:cNvPr>
          <p:cNvCxnSpPr>
            <a:cxnSpLocks/>
          </p:cNvCxnSpPr>
          <p:nvPr/>
        </p:nvCxnSpPr>
        <p:spPr>
          <a:xfrm flipV="1">
            <a:off x="7035465" y="3765343"/>
            <a:ext cx="0" cy="3379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4032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stCxn id="14" idx="2"/>
          </p:cNvCxnSpPr>
          <p:nvPr/>
        </p:nvCxnSpPr>
        <p:spPr>
          <a:xfrm>
            <a:off x="2282330" y="4237503"/>
            <a:ext cx="0" cy="10110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3"/>
          </p:cNvCxnSpPr>
          <p:nvPr/>
        </p:nvCxnSpPr>
        <p:spPr>
          <a:xfrm>
            <a:off x="5956304" y="2979363"/>
            <a:ext cx="97364" cy="9263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949201" y="232870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63501" y="246586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77801" y="260302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92101" y="2740181"/>
            <a:ext cx="152400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800" b="0">
                <a:solidFill>
                  <a:prstClr val="black"/>
                </a:solidFill>
                <a:latin typeface="Avenir Black"/>
                <a:cs typeface="Avenir Black"/>
              </a:rPr>
              <a:t>RDD</a:t>
            </a:r>
          </a:p>
        </p:txBody>
      </p:sp>
      <p:cxnSp>
        <p:nvCxnSpPr>
          <p:cNvPr id="16" name="Curved Connector 15"/>
          <p:cNvCxnSpPr>
            <a:stCxn id="11" idx="2"/>
            <a:endCxn id="8" idx="1"/>
          </p:cNvCxnSpPr>
          <p:nvPr/>
        </p:nvCxnSpPr>
        <p:spPr>
          <a:xfrm rot="5400000" flipH="1">
            <a:off x="3176321" y="2340765"/>
            <a:ext cx="650663" cy="1104900"/>
          </a:xfrm>
          <a:prstGeom prst="curvedConnector4">
            <a:avLst>
              <a:gd name="adj1" fmla="val -96031"/>
              <a:gd name="adj2" fmla="val 164048"/>
            </a:avLst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1570005" y="2708125"/>
            <a:ext cx="1424651" cy="1529378"/>
          </a:xfrm>
          <a:prstGeom prst="diamond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80" rIns="68580"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Transformations</a:t>
            </a:r>
          </a:p>
        </p:txBody>
      </p:sp>
      <p:cxnSp>
        <p:nvCxnSpPr>
          <p:cNvPr id="25" name="Curved Connector 24"/>
          <p:cNvCxnSpPr>
            <a:stCxn id="11" idx="3"/>
            <a:endCxn id="27" idx="1"/>
          </p:cNvCxnSpPr>
          <p:nvPr/>
        </p:nvCxnSpPr>
        <p:spPr>
          <a:xfrm flipV="1">
            <a:off x="4816102" y="2978095"/>
            <a:ext cx="1603042" cy="1268"/>
          </a:xfrm>
          <a:prstGeom prst="curvedConnector3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5088472" y="2455803"/>
            <a:ext cx="867833" cy="1047123"/>
          </a:xfrm>
          <a:prstGeom prst="diamond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80" rIns="68580"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Action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419144" y="2738912"/>
            <a:ext cx="639940" cy="4783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hangingPunct="1"/>
            <a:r>
              <a:rPr lang="en-US" sz="1200" b="0">
                <a:solidFill>
                  <a:prstClr val="black"/>
                </a:solidFill>
                <a:latin typeface="Avenir Black"/>
                <a:cs typeface="Avenir Black"/>
              </a:rPr>
              <a:t>Value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8577" y="5248505"/>
            <a:ext cx="4413224" cy="946413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=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textFile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filter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(lambda 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line: 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"Spark” in 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1490" y="3847542"/>
            <a:ext cx="2882910" cy="1438855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count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 b="0">
                <a:solidFill>
                  <a:srgbClr val="35915D"/>
                </a:solidFill>
                <a:latin typeface="Menlo-Regular"/>
                <a:ea typeface="MS PGothic" pitchFamily="34" charset="-128"/>
              </a:rPr>
              <a:t>74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linesWithSpark</a:t>
            </a:r>
            <a:r>
              <a:rPr lang="en-US" b="0" err="1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.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first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  <a:p>
            <a:pPr defTabSz="457200" eaLnBrk="1" hangingPunct="1"/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#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1370A6"/>
                </a:solidFill>
                <a:latin typeface="Menlo-Bold"/>
                <a:ea typeface="MS PGothic" pitchFamily="34" charset="-128"/>
              </a:rPr>
              <a:t>Apache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1370A6"/>
                </a:solidFill>
                <a:latin typeface="Menlo-Bold"/>
                <a:ea typeface="MS PGothic" pitchFamily="34" charset="-128"/>
              </a:rPr>
              <a:t>Spark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5277" y="1544516"/>
            <a:ext cx="3547674" cy="700192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02870" bIns="102870" rtlCol="0">
            <a:spAutoFit/>
          </a:bodyPr>
          <a:lstStyle/>
          <a:p>
            <a:pPr defTabSz="457200" eaLnBrk="1" hangingPunct="1"/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textFile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>
                <a:solidFill>
                  <a:srgbClr val="0D5F18"/>
                </a:solidFill>
                <a:latin typeface="Menlo-Bold"/>
                <a:ea typeface="MS PGothic" pitchFamily="34" charset="-128"/>
              </a:rPr>
              <a:t>=</a:t>
            </a:r>
            <a:r>
              <a:rPr lang="en-US" b="0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 </a:t>
            </a:r>
            <a:r>
              <a:rPr lang="en-US" b="0" err="1">
                <a:solidFill>
                  <a:srgbClr val="262626"/>
                </a:solidFill>
                <a:latin typeface="Menlo-Regular"/>
                <a:ea typeface="MS PGothic" pitchFamily="34" charset="-128"/>
              </a:rPr>
              <a:t>sc.textFile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(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”</a:t>
            </a:r>
            <a:r>
              <a:rPr lang="en-US" b="0" err="1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File.txt</a:t>
            </a:r>
            <a:r>
              <a:rPr lang="en-US" b="0">
                <a:solidFill>
                  <a:srgbClr val="325B8E"/>
                </a:solidFill>
                <a:latin typeface="Menlo-Regular"/>
                <a:ea typeface="MS PGothic" pitchFamily="34" charset="-128"/>
              </a:rPr>
              <a:t>”</a:t>
            </a:r>
            <a:r>
              <a:rPr lang="en-US" b="0">
                <a:solidFill>
                  <a:srgbClr val="535353"/>
                </a:solidFill>
                <a:latin typeface="Menlo-Regular"/>
                <a:ea typeface="MS PGothic" pitchFamily="34" charset="-128"/>
              </a:rPr>
              <a:t>)</a:t>
            </a:r>
            <a:endParaRPr lang="en-US" b="0">
              <a:solidFill>
                <a:srgbClr val="262626"/>
              </a:solidFill>
              <a:latin typeface="Menlo-Regular"/>
              <a:ea typeface="MS PGothic" pitchFamily="34" charset="-128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93392" y="2328701"/>
            <a:ext cx="386669" cy="4344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2">
            <a:extLst>
              <a:ext uri="{FF2B5EF4-FFF2-40B4-BE49-F238E27FC236}">
                <a16:creationId xmlns:a16="http://schemas.microsoft.com/office/drawing/2014/main" id="{60B042F7-B65D-044A-8E9A-7AA56CF370AA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Working with RDDs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E830DD-E3B0-A146-8FB6-8F1F342A3EB5}"/>
              </a:ext>
            </a:extLst>
          </p:cNvPr>
          <p:cNvCxnSpPr>
            <a:cxnSpLocks/>
          </p:cNvCxnSpPr>
          <p:nvPr/>
        </p:nvCxnSpPr>
        <p:spPr>
          <a:xfrm flipH="1">
            <a:off x="6553200" y="1143001"/>
            <a:ext cx="762000" cy="533399"/>
          </a:xfrm>
          <a:prstGeom prst="line">
            <a:avLst/>
          </a:prstGeom>
          <a:ln w="28575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A641132-E4E5-894B-91E6-36F53C8128A1}"/>
              </a:ext>
            </a:extLst>
          </p:cNvPr>
          <p:cNvSpPr txBox="1">
            <a:spLocks/>
          </p:cNvSpPr>
          <p:nvPr/>
        </p:nvSpPr>
        <p:spPr bwMode="auto">
          <a:xfrm>
            <a:off x="5135034" y="404798"/>
            <a:ext cx="3856566" cy="109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>
                <a:solidFill>
                  <a:srgbClr val="00B050"/>
                </a:solidFill>
              </a:rPr>
              <a:t>Note: this reads the file on each worker node in parallel, not on the driver node</a:t>
            </a:r>
          </a:p>
        </p:txBody>
      </p:sp>
    </p:spTree>
    <p:extLst>
      <p:ext uri="{BB962C8B-B14F-4D97-AF65-F5344CB8AC3E}">
        <p14:creationId xmlns:p14="http://schemas.microsoft.com/office/powerpoint/2010/main" val="95419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23" grpId="0" animBg="1"/>
      <p:bldP spid="27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04800" y="2133600"/>
            <a:ext cx="4495800" cy="571500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 b="1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244678248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537567" y="2912327"/>
            <a:ext cx="2145724" cy="2306507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AFFFA0-F048-534E-B593-7BF03EE6FF17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580E548-4DD7-DF44-882C-AD259D529D6F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161359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537567" y="2912327"/>
            <a:ext cx="2145724" cy="2306507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35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/>
                <a:t>Driver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BAEB27-C58E-5D42-8AB8-E69E2AD9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AB8A4F9-EF57-734E-AFD9-A94E5F834870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86DE1D-955E-7E43-8B27-DF1C7E57B38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79908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97356" y="3163441"/>
            <a:ext cx="808793" cy="45013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20142" y="3630895"/>
            <a:ext cx="856601" cy="82324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5314551" y="4139661"/>
            <a:ext cx="1314356" cy="29682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4506" y="334782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12766" y="396300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9319" y="4454144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9D59226-3763-A642-AC97-81444E39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331200A5-540D-7F4E-934C-059596B489F9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13C2204-0BDF-8244-A9DA-4C15427B11A2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40678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12" name="Curved Connector 11"/>
          <p:cNvCxnSpPr>
            <a:stCxn id="16" idx="3"/>
            <a:endCxn id="20" idx="3"/>
          </p:cNvCxnSpPr>
          <p:nvPr/>
        </p:nvCxnSpPr>
        <p:spPr>
          <a:xfrm flipH="1">
            <a:off x="6173827" y="5084619"/>
            <a:ext cx="49541" cy="459797"/>
          </a:xfrm>
          <a:prstGeom prst="curvedConnector3">
            <a:avLst>
              <a:gd name="adj1" fmla="val -346075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7" idx="3"/>
            <a:endCxn id="19" idx="3"/>
          </p:cNvCxnSpPr>
          <p:nvPr/>
        </p:nvCxnSpPr>
        <p:spPr>
          <a:xfrm flipH="1">
            <a:off x="7567978" y="4588360"/>
            <a:ext cx="46757" cy="459797"/>
          </a:xfrm>
          <a:prstGeom prst="curvedConnector3">
            <a:avLst>
              <a:gd name="adj1" fmla="val -36668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5" idx="3"/>
            <a:endCxn id="18" idx="3"/>
          </p:cNvCxnSpPr>
          <p:nvPr/>
        </p:nvCxnSpPr>
        <p:spPr>
          <a:xfrm flipH="1">
            <a:off x="7634801" y="3046543"/>
            <a:ext cx="48491" cy="464127"/>
          </a:xfrm>
          <a:prstGeom prst="curvedConnector3">
            <a:avLst>
              <a:gd name="adj1" fmla="val -353569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66425" y="5011538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7679" y="5157410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70238" y="359276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Read</a:t>
            </a:r>
          </a:p>
          <a:p>
            <a:r>
              <a:rPr lang="en-US" sz="1200">
                <a:latin typeface="+mn-lt"/>
                <a:cs typeface="Avenir Light"/>
              </a:rPr>
              <a:t>HDFS</a:t>
            </a:r>
          </a:p>
          <a:p>
            <a:r>
              <a:rPr lang="en-US" sz="1200">
                <a:cs typeface="Avenir Light"/>
              </a:rPr>
              <a:t>Block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8E75A08-3301-4444-BC21-421B8CDD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B2B76813-1CFC-E040-B1B9-BBE7F5237984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27A4AB8-2E0E-3F46-824D-3510A919B75A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91245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cxnSp>
        <p:nvCxnSpPr>
          <p:cNvPr id="10" name="Curved Connector 9"/>
          <p:cNvCxnSpPr>
            <a:stCxn id="16" idx="3"/>
            <a:endCxn id="29" idx="3"/>
          </p:cNvCxnSpPr>
          <p:nvPr/>
        </p:nvCxnSpPr>
        <p:spPr>
          <a:xfrm flipV="1">
            <a:off x="6223367" y="4873198"/>
            <a:ext cx="251826" cy="211421"/>
          </a:xfrm>
          <a:prstGeom prst="curvedConnector3">
            <a:avLst>
              <a:gd name="adj1" fmla="val 16808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7" idx="3"/>
            <a:endCxn id="28" idx="3"/>
          </p:cNvCxnSpPr>
          <p:nvPr/>
        </p:nvCxnSpPr>
        <p:spPr>
          <a:xfrm flipV="1">
            <a:off x="7614735" y="4394350"/>
            <a:ext cx="131641" cy="194011"/>
          </a:xfrm>
          <a:prstGeom prst="curvedConnector3">
            <a:avLst>
              <a:gd name="adj1" fmla="val 230241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5" idx="3"/>
            <a:endCxn id="27" idx="3"/>
          </p:cNvCxnSpPr>
          <p:nvPr/>
        </p:nvCxnSpPr>
        <p:spPr>
          <a:xfrm flipV="1">
            <a:off x="7683292" y="2839360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64366" y="5034215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3151" y="516838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43151" y="3608013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&amp; Cache</a:t>
            </a:r>
          </a:p>
          <a:p>
            <a:r>
              <a:rPr lang="en-US" sz="1200">
                <a:cs typeface="Avenir Light"/>
              </a:rPr>
              <a:t>Data</a:t>
            </a:r>
            <a:endParaRPr lang="en-US" sz="1200">
              <a:latin typeface="+mn-lt"/>
              <a:cs typeface="Avenir Light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F40F52B-213D-BF47-B2ED-29779D2C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6339024-4214-4547-AB34-0C87C8BAE778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F3184E6-DBA9-8A4C-8DE9-C7BC0E80C5EE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169464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5288185" y="4224086"/>
            <a:ext cx="1177637" cy="2528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6365379" y="3761690"/>
            <a:ext cx="718702" cy="67887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V="1">
            <a:off x="6306492" y="3088009"/>
            <a:ext cx="682338" cy="37061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27805" y="3257120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14424" y="3925246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25362" y="4377491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C4BDF6-7733-C546-9513-7A863AB7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B1052273-51D2-2D46-B9F9-760774014EF3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7820431-D96F-E247-97F7-F185A10EB254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18055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0E3343-2238-A446-9AF4-162C6B2F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31C3B678-B200-624A-8929-2BEDC041363F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F4B3584-BE2B-654E-94A3-A8570931D87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91481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97356" y="3163441"/>
            <a:ext cx="808793" cy="45013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20142" y="3630895"/>
            <a:ext cx="856601" cy="823249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5314551" y="4139661"/>
            <a:ext cx="1314356" cy="29682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84506" y="334782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12766" y="3963008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59319" y="4454144"/>
            <a:ext cx="505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DB6DC37-81A1-364B-A38C-49AED95B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D3D564E3-4729-6D47-A2FE-88262F1BEC48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D238221-C456-8445-AC87-CBC3AD37E39A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345221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228600" y="1066799"/>
            <a:ext cx="4495800" cy="457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 b="1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err="1"/>
              <a:t>DataFrames</a:t>
            </a:r>
            <a:r>
              <a:rPr lang="en-US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58540381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31" name="Curved Connector 30"/>
          <p:cNvCxnSpPr/>
          <p:nvPr/>
        </p:nvCxnSpPr>
        <p:spPr>
          <a:xfrm flipV="1">
            <a:off x="6223367" y="4873198"/>
            <a:ext cx="251826" cy="211421"/>
          </a:xfrm>
          <a:prstGeom prst="curvedConnector3">
            <a:avLst>
              <a:gd name="adj1" fmla="val 16808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64366" y="5034215"/>
            <a:ext cx="66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from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Cache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43151" y="3608013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cs typeface="Avenir Light"/>
              </a:rPr>
              <a:t>Process</a:t>
            </a:r>
            <a:br>
              <a:rPr lang="en-US" sz="1200">
                <a:cs typeface="Avenir Light"/>
              </a:rPr>
            </a:br>
            <a:r>
              <a:rPr lang="en-US" sz="1200">
                <a:cs typeface="Avenir Light"/>
              </a:rPr>
              <a:t>from</a:t>
            </a:r>
            <a:br>
              <a:rPr lang="en-US" sz="1200">
                <a:cs typeface="Avenir Light"/>
              </a:rPr>
            </a:br>
            <a:r>
              <a:rPr lang="en-US" sz="1200">
                <a:cs typeface="Avenir Light"/>
              </a:rPr>
              <a:t>Cache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25651" y="5148515"/>
            <a:ext cx="66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Process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from</a:t>
            </a:r>
            <a:br>
              <a:rPr lang="en-US" sz="1200">
                <a:latin typeface="+mn-lt"/>
                <a:cs typeface="Avenir Light"/>
              </a:rPr>
            </a:br>
            <a:r>
              <a:rPr lang="en-US" sz="1200">
                <a:latin typeface="+mn-lt"/>
                <a:cs typeface="Avenir Light"/>
              </a:rPr>
              <a:t>Cache</a:t>
            </a:r>
          </a:p>
        </p:txBody>
      </p:sp>
      <p:cxnSp>
        <p:nvCxnSpPr>
          <p:cNvPr id="41" name="Curved Connector 40"/>
          <p:cNvCxnSpPr/>
          <p:nvPr/>
        </p:nvCxnSpPr>
        <p:spPr>
          <a:xfrm flipV="1">
            <a:off x="7620540" y="4389238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flipV="1">
            <a:off x="7683292" y="2839360"/>
            <a:ext cx="111575" cy="207183"/>
          </a:xfrm>
          <a:prstGeom prst="curvedConnector3">
            <a:avLst>
              <a:gd name="adj1" fmla="val 253663"/>
            </a:avLst>
          </a:prstGeom>
          <a:ln>
            <a:solidFill>
              <a:srgbClr val="4D4D4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BA4E3385-F117-5F43-B827-33FB0E6D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B9B3EAC-7E68-404B-AB2F-C5A5E6E5C23C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E80B761-1FFF-8644-9925-3AC99DD9142D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2255922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5288185" y="4224086"/>
            <a:ext cx="1177637" cy="2528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6365379" y="3761690"/>
            <a:ext cx="718702" cy="67887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6306492" y="3088009"/>
            <a:ext cx="682338" cy="37061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27805" y="3257120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14424" y="3925246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25362" y="4377491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+mn-lt"/>
                <a:cs typeface="Avenir Light"/>
              </a:rPr>
              <a:t>results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A6B70E5-684B-8542-ABF3-E3ABD8B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DAA6AD87-5134-BB4B-8BAC-0774B78A9931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2714B0-09C4-EF46-AB63-F02D6FB0C5A5}"/>
              </a:ext>
            </a:extLst>
          </p:cNvPr>
          <p:cNvSpPr txBox="1">
            <a:spLocks/>
          </p:cNvSpPr>
          <p:nvPr/>
        </p:nvSpPr>
        <p:spPr bwMode="auto">
          <a:xfrm>
            <a:off x="304800" y="1482434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 b="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</p:spTree>
    <p:extLst>
      <p:ext uri="{BB962C8B-B14F-4D97-AF65-F5344CB8AC3E}">
        <p14:creationId xmlns:p14="http://schemas.microsoft.com/office/powerpoint/2010/main" val="56441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82434"/>
            <a:ext cx="8534400" cy="1028700"/>
          </a:xfrm>
        </p:spPr>
        <p:txBody>
          <a:bodyPr>
            <a:normAutofit/>
          </a:bodyPr>
          <a:lstStyle/>
          <a:p>
            <a:pPr algn="ctr"/>
            <a:r>
              <a:rPr lang="en-US" sz="2100" b="1">
                <a:solidFill>
                  <a:schemeClr val="bg1">
                    <a:lumMod val="50000"/>
                  </a:schemeClr>
                </a:solidFill>
              </a:rPr>
              <a:t>Log Mining example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: Load error messages from a log into memory, then interactively search for various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6804" y="2909582"/>
            <a:ext cx="5785074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lines = </a:t>
            </a:r>
            <a:r>
              <a:rPr lang="en-US" sz="1050" err="1">
                <a:latin typeface="Lucida Console"/>
                <a:cs typeface="Lucida Console"/>
              </a:rPr>
              <a:t>sc.textFile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“</a:t>
            </a:r>
            <a:r>
              <a:rPr lang="en-US" sz="1050" err="1">
                <a:solidFill>
                  <a:srgbClr val="000090"/>
                </a:solidFill>
                <a:latin typeface="Lucida Console"/>
                <a:cs typeface="Lucida Console"/>
              </a:rPr>
              <a:t>hdfs</a:t>
            </a:r>
            <a:r>
              <a:rPr lang="en-US" sz="1050">
                <a:solidFill>
                  <a:srgbClr val="000090"/>
                </a:solidFill>
                <a:latin typeface="Lucida Console"/>
                <a:cs typeface="Lucida Console"/>
              </a:rPr>
              <a:t>://...”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errors = </a:t>
            </a:r>
            <a:r>
              <a:rPr lang="en-US" sz="1050" err="1">
                <a:latin typeface="Lucida Console"/>
                <a:cs typeface="Lucida Console"/>
              </a:rPr>
              <a:t>lines.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s.startswith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(“ERROR”)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>
                <a:latin typeface="Lucida Console"/>
                <a:cs typeface="Lucida Console"/>
              </a:rPr>
              <a:t>messages = </a:t>
            </a:r>
            <a:r>
              <a:rPr lang="en-US" sz="1050" err="1">
                <a:latin typeface="Lucida Console"/>
                <a:cs typeface="Lucida Console"/>
              </a:rPr>
              <a:t>errors.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s.split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(“\t”)[2]</a:t>
            </a:r>
            <a:r>
              <a:rPr lang="en-US" sz="105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45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20247" y="2939169"/>
            <a:ext cx="2303318" cy="288858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6997490" y="2912328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37567" y="4950403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28934" y="4454145"/>
            <a:ext cx="685800" cy="2684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50"/>
              <a:t>Worker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76805" y="4273614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mysql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41504" y="3390447"/>
            <a:ext cx="593296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53183" y="4927933"/>
            <a:ext cx="614795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68740" y="5424192"/>
            <a:ext cx="605087" cy="24044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Block 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1936" y="2719137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3444" y="4274126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92263" y="4752975"/>
            <a:ext cx="582930" cy="2404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25"/>
              <a:t>Cache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6805" y="4516606"/>
            <a:ext cx="47896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err="1">
                <a:latin typeface="Lucida Console"/>
                <a:cs typeface="Lucida Console"/>
              </a:rPr>
              <a:t>messages.</a:t>
            </a:r>
            <a:r>
              <a:rPr lang="en-US" sz="105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050">
                <a:latin typeface="Lucida Console"/>
                <a:cs typeface="Lucida Console"/>
              </a:rPr>
              <a:t>(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lambda s: “</a:t>
            </a:r>
            <a:r>
              <a:rPr lang="en-US" sz="1050" err="1">
                <a:solidFill>
                  <a:srgbClr val="FF0080"/>
                </a:solidFill>
                <a:latin typeface="Lucida Console"/>
                <a:cs typeface="Lucida Console"/>
              </a:rPr>
              <a:t>php</a:t>
            </a:r>
            <a:r>
              <a:rPr lang="en-US" sz="1050">
                <a:solidFill>
                  <a:srgbClr val="FF0080"/>
                </a:solidFill>
                <a:latin typeface="Lucida Console"/>
                <a:cs typeface="Lucida Console"/>
              </a:rPr>
              <a:t>” in s</a:t>
            </a:r>
            <a:r>
              <a:rPr lang="en-US" sz="1050">
                <a:latin typeface="Lucida Console"/>
                <a:cs typeface="Lucida Console"/>
              </a:rPr>
              <a:t>).</a:t>
            </a:r>
            <a:r>
              <a:rPr lang="en-US" sz="105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  <a:r>
              <a:rPr lang="en-US" sz="1050">
                <a:latin typeface="Lucida Console"/>
                <a:cs typeface="Lucida Console"/>
              </a:rPr>
              <a:t>()</a:t>
            </a:r>
            <a:endParaRPr lang="en-US" sz="1050">
              <a:solidFill>
                <a:srgbClr val="3366FF"/>
              </a:solidFill>
              <a:latin typeface="Lucida Console"/>
              <a:cs typeface="Lucida Consol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68581" y="3470747"/>
            <a:ext cx="685800" cy="26843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Driver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1650" y="4816992"/>
            <a:ext cx="3501254" cy="988083"/>
          </a:xfrm>
          <a:prstGeom prst="roundRect">
            <a:avLst>
              <a:gd name="adj" fmla="val 5511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Cache your data 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  <a:sym typeface="Wingdings"/>
              </a:rPr>
              <a:t>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 Faster Results</a:t>
            </a:r>
          </a:p>
          <a:p>
            <a:r>
              <a:rPr lang="en-US" sz="1200" i="1">
                <a:solidFill>
                  <a:srgbClr val="3A478C"/>
                </a:solidFill>
                <a:latin typeface="Source Sans Pro Light"/>
                <a:cs typeface="Source Sans Pro Light"/>
              </a:rPr>
              <a:t>Full-text search of Wikipedia</a:t>
            </a:r>
          </a:p>
          <a:p>
            <a:pPr marL="214313" indent="-214313">
              <a:buFont typeface="Arial"/>
              <a:buChar char="•"/>
            </a:pP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60GB on 20 EC2 machines</a:t>
            </a:r>
          </a:p>
          <a:p>
            <a:pPr marL="214313" indent="-214313">
              <a:buFont typeface="Arial"/>
              <a:buChar char="•"/>
            </a:pP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0.5 sec from </a:t>
            </a:r>
            <a:r>
              <a:rPr lang="en-US" sz="1200" err="1">
                <a:solidFill>
                  <a:srgbClr val="3A478C"/>
                </a:solidFill>
                <a:latin typeface="Source Sans Pro Light"/>
                <a:cs typeface="Source Sans Pro Light"/>
              </a:rPr>
              <a:t>mem</a:t>
            </a:r>
            <a:r>
              <a:rPr lang="en-US" sz="1200">
                <a:solidFill>
                  <a:srgbClr val="3A478C"/>
                </a:solidFill>
                <a:latin typeface="Source Sans Pro Light"/>
                <a:cs typeface="Source Sans Pro Light"/>
              </a:rPr>
              <a:t> vs. 20s for on-disk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942234CC-AA2A-1D41-871E-F0B8806E6E60}"/>
              </a:ext>
            </a:extLst>
          </p:cNvPr>
          <p:cNvSpPr txBox="1">
            <a:spLocks/>
          </p:cNvSpPr>
          <p:nvPr/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Caching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1D78356-C87A-7F47-B684-C2E320EC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C491C01-50E0-2944-B5D0-B43D56B23B3F}"/>
              </a:ext>
            </a:extLst>
          </p:cNvPr>
          <p:cNvSpPr txBox="1">
            <a:spLocks/>
          </p:cNvSpPr>
          <p:nvPr/>
        </p:nvSpPr>
        <p:spPr bwMode="auto">
          <a:xfrm>
            <a:off x="485775" y="6012687"/>
            <a:ext cx="8534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defRPr sz="24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2pPr>
            <a:lvl3pPr marL="1089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 charset="0"/>
              <a:buChar char="–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3pPr>
            <a:lvl4pPr marL="15414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•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4pPr>
            <a:lvl5pPr marL="2001838" indent="-1730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kern="1200">
                <a:solidFill>
                  <a:srgbClr val="404040"/>
                </a:solidFill>
                <a:latin typeface="Source Sans Pro Ligh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0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8915400" cy="51054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cache()</a:t>
            </a:r>
            <a:r>
              <a:rPr lang="en-US" dirty="0"/>
              <a:t>: saves an RDD to memory (of each worker node).</a:t>
            </a:r>
          </a:p>
          <a:p>
            <a:r>
              <a:rPr lang="en-US" dirty="0">
                <a:latin typeface="Courier" pitchFamily="2" charset="0"/>
              </a:rPr>
              <a:t>persist(options)</a:t>
            </a:r>
            <a:r>
              <a:rPr lang="en-US" dirty="0"/>
              <a:t>: can be used to save an RDD to memory, disk, or off-heap memory</a:t>
            </a:r>
          </a:p>
          <a:p>
            <a:r>
              <a:rPr lang="en-US" dirty="0"/>
              <a:t>When should we cache or not cache an RDD? </a:t>
            </a:r>
          </a:p>
          <a:p>
            <a:pPr lvl="1"/>
            <a:r>
              <a:rPr lang="en-US" dirty="0"/>
              <a:t>When it is expensive to compute and needs to be re-used multiple times. </a:t>
            </a:r>
          </a:p>
          <a:p>
            <a:pPr lvl="1"/>
            <a:r>
              <a:rPr lang="en-US" dirty="0"/>
              <a:t>If worker nodes have not enough memory, they will evict the “least recently used” RDDs. So, be aware of memory limitations when caching.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1F1F-8040-7543-B221-CDF1819F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72CD2-E239-4447-B5F8-3926BD471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071409"/>
            <a:ext cx="4889802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1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A4DA1C-8CB5-FD46-B336-F2759BB46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1"/>
            <a:ext cx="4537676" cy="5426074"/>
          </a:xfrm>
        </p:spPr>
        <p:txBody>
          <a:bodyPr>
            <a:normAutofit/>
          </a:bodyPr>
          <a:lstStyle/>
          <a:p>
            <a:r>
              <a:rPr lang="en-US"/>
              <a:t>Internally, Spark creates a graph (“directed acyclic graph”) which represents all the RDD objects and how they will be transformed. </a:t>
            </a:r>
          </a:p>
          <a:p>
            <a:r>
              <a:rPr lang="en-US"/>
              <a:t>Transformations construct this graph; actions trigger computations on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9DFCE4-890B-694D-82BB-FAF8A5E0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Directed Acyclic Graph (DAG)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438E-D214-7543-90D4-FE6943343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39836-9DCF-CD4D-B97B-AAC5B41A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26" y="990600"/>
            <a:ext cx="3228373" cy="388937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A0A5922-1AC9-474B-919C-083E856B7D2A}"/>
              </a:ext>
            </a:extLst>
          </p:cNvPr>
          <p:cNvSpPr txBox="1">
            <a:spLocks/>
          </p:cNvSpPr>
          <p:nvPr/>
        </p:nvSpPr>
        <p:spPr bwMode="auto">
          <a:xfrm>
            <a:off x="1981200" y="5069419"/>
            <a:ext cx="8458199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kern="0" err="1">
                <a:latin typeface="Monaco"/>
                <a:cs typeface="Monaco"/>
              </a:rPr>
              <a:t>val</a:t>
            </a:r>
            <a:r>
              <a:rPr lang="en-US" sz="1600" b="0" kern="0">
                <a:latin typeface="Monaco"/>
                <a:cs typeface="Monaco"/>
              </a:rPr>
              <a:t> file = </a:t>
            </a:r>
            <a:r>
              <a:rPr lang="en-US" sz="1600" b="0" kern="0" err="1">
                <a:latin typeface="Monaco"/>
                <a:cs typeface="Monaco"/>
              </a:rPr>
              <a:t>sc.textFile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17375E"/>
                </a:solidFill>
                <a:latin typeface="Monaco"/>
                <a:cs typeface="Monaco"/>
              </a:rPr>
              <a:t>“</a:t>
            </a:r>
            <a:r>
              <a:rPr lang="en-US" sz="1600" b="0" kern="0" err="1">
                <a:solidFill>
                  <a:srgbClr val="17375E"/>
                </a:solidFill>
                <a:latin typeface="Monaco"/>
                <a:cs typeface="Monaco"/>
              </a:rPr>
              <a:t>hdfs</a:t>
            </a:r>
            <a:r>
              <a:rPr lang="en-US" sz="1600" b="0" kern="0">
                <a:solidFill>
                  <a:srgbClr val="17375E"/>
                </a:solidFill>
                <a:latin typeface="Monaco"/>
                <a:cs typeface="Monaco"/>
              </a:rPr>
              <a:t>://...”</a:t>
            </a:r>
            <a:r>
              <a:rPr lang="en-US" sz="1600" b="0" kern="0">
                <a:latin typeface="Monaco"/>
                <a:cs typeface="Monaco"/>
              </a:rPr>
              <a:t>)</a:t>
            </a:r>
          </a:p>
          <a:p>
            <a:pPr marL="0" indent="0">
              <a:buFont typeface="Wingdings" charset="2"/>
              <a:buNone/>
            </a:pPr>
            <a:r>
              <a:rPr lang="en-US" sz="1600" b="1" kern="0" err="1">
                <a:latin typeface="Monaco"/>
                <a:cs typeface="Monaco"/>
              </a:rPr>
              <a:t>val</a:t>
            </a:r>
            <a:r>
              <a:rPr lang="en-US" sz="1600" b="0" kern="0">
                <a:latin typeface="Monaco"/>
                <a:cs typeface="Monaco"/>
              </a:rPr>
              <a:t> counts = </a:t>
            </a:r>
            <a:r>
              <a:rPr lang="en-US" sz="1600" b="0" kern="0" err="1">
                <a:latin typeface="Monaco"/>
                <a:cs typeface="Monaco"/>
              </a:rPr>
              <a:t>file.</a:t>
            </a:r>
            <a:r>
              <a:rPr lang="en-US" sz="1600" b="0" kern="0" err="1">
                <a:solidFill>
                  <a:srgbClr val="3366FF"/>
                </a:solidFill>
                <a:latin typeface="Monaco"/>
                <a:cs typeface="Monaco"/>
              </a:rPr>
              <a:t>flatMap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line =&gt; </a:t>
            </a:r>
            <a:r>
              <a:rPr lang="en-US" sz="1600" b="0" kern="0" err="1">
                <a:solidFill>
                  <a:srgbClr val="FF0080"/>
                </a:solidFill>
                <a:latin typeface="Monaco"/>
                <a:cs typeface="Monaco"/>
              </a:rPr>
              <a:t>line.split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(“ ”)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>
                <a:latin typeface="Monaco"/>
                <a:cs typeface="Monaco"/>
              </a:rPr>
              <a:t>                 .</a:t>
            </a:r>
            <a:r>
              <a:rPr lang="en-US" sz="1600" b="0" kern="0">
                <a:solidFill>
                  <a:srgbClr val="3366FF"/>
                </a:solidFill>
                <a:latin typeface="Monaco"/>
                <a:cs typeface="Monaco"/>
              </a:rPr>
              <a:t>map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word =&gt; (word, 1)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>
                <a:latin typeface="Monaco"/>
                <a:cs typeface="Monaco"/>
              </a:rPr>
              <a:t>                 .</a:t>
            </a:r>
            <a:r>
              <a:rPr lang="en-US" sz="1600" b="0" kern="0" err="1">
                <a:solidFill>
                  <a:srgbClr val="3366FF"/>
                </a:solidFill>
                <a:latin typeface="Monaco"/>
                <a:cs typeface="Monaco"/>
              </a:rPr>
              <a:t>reduceByKey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rgbClr val="FF0080"/>
                </a:solidFill>
                <a:latin typeface="Monaco"/>
                <a:cs typeface="Monaco"/>
              </a:rPr>
              <a:t>_ + _</a:t>
            </a:r>
            <a:r>
              <a:rPr lang="en-US" sz="1600" b="0" kern="0">
                <a:latin typeface="Monaco"/>
                <a:cs typeface="Monaco"/>
              </a:rPr>
              <a:t>)</a:t>
            </a:r>
            <a:br>
              <a:rPr lang="en-US" sz="1600" b="0" kern="0">
                <a:latin typeface="Monaco"/>
                <a:cs typeface="Monaco"/>
              </a:rPr>
            </a:br>
            <a:r>
              <a:rPr lang="en-US" sz="1600" b="0" kern="0" err="1">
                <a:latin typeface="Monaco"/>
                <a:cs typeface="Monaco"/>
              </a:rPr>
              <a:t>counts.save</a:t>
            </a:r>
            <a:r>
              <a:rPr lang="en-US" sz="1600" b="0" kern="0">
                <a:latin typeface="Monaco"/>
                <a:cs typeface="Monaco"/>
              </a:rPr>
              <a:t>(</a:t>
            </a:r>
            <a:r>
              <a:rPr lang="en-US" sz="1600" b="0" kern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“...”</a:t>
            </a:r>
            <a:r>
              <a:rPr lang="en-US" sz="1600" b="0" kern="0">
                <a:latin typeface="Monaco"/>
                <a:cs typeface="Monaco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1BA98-A73D-0B47-9E92-BA4377B42177}"/>
              </a:ext>
            </a:extLst>
          </p:cNvPr>
          <p:cNvSpPr txBox="1"/>
          <p:nvPr/>
        </p:nvSpPr>
        <p:spPr>
          <a:xfrm>
            <a:off x="3465165" y="6519446"/>
            <a:ext cx="20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WordCount</a:t>
            </a:r>
            <a:r>
              <a:rPr lang="en-US">
                <a:solidFill>
                  <a:schemeClr val="bg1"/>
                </a:solidFill>
              </a:rPr>
              <a:t> (Spark)</a:t>
            </a:r>
          </a:p>
        </p:txBody>
      </p:sp>
    </p:spTree>
    <p:extLst>
      <p:ext uri="{BB962C8B-B14F-4D97-AF65-F5344CB8AC3E}">
        <p14:creationId xmlns:p14="http://schemas.microsoft.com/office/powerpoint/2010/main" val="166223598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2E0587-DEF0-AC49-B831-03EC5E9B7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066799"/>
            <a:ext cx="5229827" cy="5654675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Narrow dependencies</a:t>
            </a:r>
            <a:r>
              <a:rPr lang="en-US"/>
              <a:t> are where each partition of the parent RDD is used by at most 1 partition of the child RDD</a:t>
            </a:r>
          </a:p>
          <a:p>
            <a:pPr lvl="1"/>
            <a:r>
              <a:rPr lang="en-US"/>
              <a:t>E.g. map, </a:t>
            </a:r>
            <a:r>
              <a:rPr lang="en-US" err="1"/>
              <a:t>flatMap</a:t>
            </a:r>
            <a:r>
              <a:rPr lang="en-US"/>
              <a:t>, filter, contains</a:t>
            </a:r>
          </a:p>
          <a:p>
            <a:r>
              <a:rPr lang="en-US" b="1"/>
              <a:t>Wide dependencies </a:t>
            </a:r>
            <a:r>
              <a:rPr lang="en-US"/>
              <a:t>are the opposite (each partition of parent RDD is used by multiple partitions of the child RDD)</a:t>
            </a:r>
          </a:p>
          <a:p>
            <a:pPr lvl="1"/>
            <a:r>
              <a:rPr lang="en-US"/>
              <a:t>E.g. </a:t>
            </a:r>
            <a:r>
              <a:rPr lang="en-US" err="1"/>
              <a:t>reduceByKey</a:t>
            </a:r>
            <a:r>
              <a:rPr lang="en-US"/>
              <a:t>, </a:t>
            </a:r>
            <a:r>
              <a:rPr lang="en-US" err="1"/>
              <a:t>groupBy</a:t>
            </a:r>
            <a:r>
              <a:rPr lang="en-US"/>
              <a:t>, </a:t>
            </a:r>
            <a:r>
              <a:rPr lang="en-US" err="1"/>
              <a:t>orderBy</a:t>
            </a:r>
            <a:endParaRPr lang="en-US"/>
          </a:p>
          <a:p>
            <a:r>
              <a:rPr lang="en-US"/>
              <a:t>In the DAG, consecutive narrow dependencies are grouped together as “</a:t>
            </a:r>
            <a:r>
              <a:rPr lang="en-US" b="1"/>
              <a:t>stages</a:t>
            </a:r>
            <a:r>
              <a:rPr lang="en-US"/>
              <a:t>”. </a:t>
            </a:r>
          </a:p>
          <a:p>
            <a:r>
              <a:rPr lang="en-US" b="1"/>
              <a:t>Within stages</a:t>
            </a:r>
            <a:r>
              <a:rPr lang="en-US"/>
              <a:t>, Spark performs consecutive transformations on the same machines.</a:t>
            </a:r>
          </a:p>
          <a:p>
            <a:r>
              <a:rPr lang="en-US" b="1"/>
              <a:t>Across stages</a:t>
            </a:r>
            <a:r>
              <a:rPr lang="en-US"/>
              <a:t>, data needs to be </a:t>
            </a:r>
            <a:r>
              <a:rPr lang="en-US" b="1"/>
              <a:t>shuffled</a:t>
            </a:r>
            <a:r>
              <a:rPr lang="en-US"/>
              <a:t>, i.e. exchanged across partitions, in a process very similar to map-reduce, which involves writing intermediate results to disk</a:t>
            </a:r>
            <a:endParaRPr lang="en-US" b="1"/>
          </a:p>
          <a:p>
            <a:r>
              <a:rPr lang="en-US"/>
              <a:t>Minimizing shuffling is good practice for improving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53A75-B52A-004E-8E46-5F5B671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Narrow and Wide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C0F0-0C5D-1142-AFB4-6D78E3D50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E7BFC-152F-864A-98BD-90E91891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27" y="2968625"/>
            <a:ext cx="3228373" cy="388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82EEA-CFE4-5441-BEAB-742E3F4B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19" y="1066801"/>
            <a:ext cx="3573481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36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5105400" cy="5627688"/>
          </a:xfrm>
        </p:spPr>
        <p:txBody>
          <a:bodyPr>
            <a:normAutofit/>
          </a:bodyPr>
          <a:lstStyle/>
          <a:p>
            <a:r>
              <a:rPr lang="en-US"/>
              <a:t>Unlike Hadoop, Spark does not use replication to allow fault tolerance. Why?</a:t>
            </a:r>
          </a:p>
          <a:p>
            <a:pPr lvl="1"/>
            <a:r>
              <a:rPr lang="en-US"/>
              <a:t>Spark tries to store all the data in memory, not disk. Memory capacity is much more limited than disk, so simply duplicating all data is expensive.</a:t>
            </a:r>
          </a:p>
          <a:p>
            <a:r>
              <a:rPr lang="en-US" b="1"/>
              <a:t>Lineage approach</a:t>
            </a:r>
            <a:r>
              <a:rPr lang="en-US"/>
              <a:t>: if a worker node goes down, we replace it by a new worker node, and use the graph (DAG) to recompute the data in the lost partition.</a:t>
            </a:r>
          </a:p>
          <a:p>
            <a:pPr lvl="1"/>
            <a:r>
              <a:rPr lang="en-US"/>
              <a:t>Note that we only need to recompute the RDDs from the lost partition.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Lineage and Fault Tolerance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B499B-38D8-0342-A3B8-DB3B4816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26" y="990600"/>
            <a:ext cx="3228373" cy="388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3B005-5224-F54E-B1B8-38A57D1B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14300"/>
            <a:ext cx="723901" cy="7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0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E72B1F-7CE4-3141-8F0A-DE1ED74D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175000"/>
            <a:ext cx="54991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81000" y="2667000"/>
            <a:ext cx="4495800" cy="914400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191000" cy="5105400"/>
          </a:xfrm>
        </p:spPr>
        <p:txBody>
          <a:bodyPr/>
          <a:lstStyle/>
          <a:p>
            <a:r>
              <a:rPr lang="en-US"/>
              <a:t>Introduction and Basics </a:t>
            </a:r>
          </a:p>
          <a:p>
            <a:r>
              <a:rPr lang="en-US"/>
              <a:t>Working with RDDs</a:t>
            </a:r>
          </a:p>
          <a:p>
            <a:r>
              <a:rPr lang="en-US"/>
              <a:t>Caching and DAGs</a:t>
            </a:r>
          </a:p>
          <a:p>
            <a:r>
              <a:rPr lang="en-US" b="1" err="1"/>
              <a:t>DataFrames</a:t>
            </a:r>
            <a:r>
              <a:rPr lang="en-US" b="1"/>
              <a:t> and Datasets</a:t>
            </a:r>
          </a:p>
        </p:txBody>
      </p:sp>
    </p:spTree>
    <p:extLst>
      <p:ext uri="{BB962C8B-B14F-4D97-AF65-F5344CB8AC3E}">
        <p14:creationId xmlns:p14="http://schemas.microsoft.com/office/powerpoint/2010/main" val="38055962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D8343-8DDF-3F4A-9675-F3C0785D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3787"/>
            <a:ext cx="8915400" cy="5105400"/>
          </a:xfrm>
        </p:spPr>
        <p:txBody>
          <a:bodyPr/>
          <a:lstStyle/>
          <a:p>
            <a:r>
              <a:rPr lang="en-US"/>
              <a:t>A </a:t>
            </a:r>
            <a:r>
              <a:rPr lang="en-US" err="1"/>
              <a:t>DataFrame</a:t>
            </a:r>
            <a:r>
              <a:rPr lang="en-US"/>
              <a:t> represents a table of data, similar to tables in SQL, or </a:t>
            </a:r>
            <a:r>
              <a:rPr lang="en-US" err="1"/>
              <a:t>DataFrames</a:t>
            </a:r>
            <a:r>
              <a:rPr lang="en-US"/>
              <a:t> in pandas.</a:t>
            </a:r>
          </a:p>
          <a:p>
            <a:r>
              <a:rPr lang="en-US"/>
              <a:t>Compared to RDDs, this is a higher level interface, e.g. it has transformations that resemble SQL operations.</a:t>
            </a:r>
          </a:p>
          <a:p>
            <a:pPr lvl="1"/>
            <a:r>
              <a:rPr lang="en-US" err="1"/>
              <a:t>DataFrames</a:t>
            </a:r>
            <a:r>
              <a:rPr lang="en-US"/>
              <a:t> (and Datasets) are the recommended interface for working with Spark – they are easier to use than RDDs and almost all tasks can be done with them, while only rarely using the RDD functions.</a:t>
            </a:r>
          </a:p>
          <a:p>
            <a:pPr lvl="1"/>
            <a:r>
              <a:rPr lang="en-US"/>
              <a:t>However, all </a:t>
            </a:r>
            <a:r>
              <a:rPr lang="en-US" err="1"/>
              <a:t>DataFrame</a:t>
            </a:r>
            <a:r>
              <a:rPr lang="en-US"/>
              <a:t> operations are still ultimately compiled down to RDD operations by Spark.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8F927-278B-254F-B0F6-5686C21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BD93-CBAA-0043-8EA1-0D07A2248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051C6-380F-6F4F-8F50-F961DFF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516632"/>
            <a:ext cx="5391150" cy="23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16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C3FCD-7429-4243-97DC-1682CCDB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942777"/>
            <a:ext cx="8458200" cy="581585"/>
          </a:xfrm>
        </p:spPr>
        <p:txBody>
          <a:bodyPr/>
          <a:lstStyle/>
          <a:p>
            <a:r>
              <a:rPr lang="en-US"/>
              <a:t>Reads in a </a:t>
            </a:r>
            <a:r>
              <a:rPr lang="en-US" err="1"/>
              <a:t>DataFrame</a:t>
            </a:r>
            <a:r>
              <a:rPr lang="en-US"/>
              <a:t> from a CSV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2CE81-AB87-9543-8630-8944A4C7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6FB1-2BDF-0149-BBE9-A7A5BDE3D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39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9C9D2CC-1569-2941-ACA2-2C7E235E21FB}"/>
              </a:ext>
            </a:extLst>
          </p:cNvPr>
          <p:cNvSpPr txBox="1">
            <a:spLocks/>
          </p:cNvSpPr>
          <p:nvPr/>
        </p:nvSpPr>
        <p:spPr bwMode="auto">
          <a:xfrm>
            <a:off x="372533" y="4014445"/>
            <a:ext cx="8458200" cy="58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Sorts by ‘count’ and output the first 3 rows (action)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85315C-9A90-1D47-9B0A-19AE5B690656}"/>
              </a:ext>
            </a:extLst>
          </p:cNvPr>
          <p:cNvSpPr txBox="1">
            <a:spLocks/>
          </p:cNvSpPr>
          <p:nvPr/>
        </p:nvSpPr>
        <p:spPr bwMode="auto">
          <a:xfrm>
            <a:off x="657225" y="1168349"/>
            <a:ext cx="7677150" cy="1752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500" b="0">
                <a:solidFill>
                  <a:srgbClr val="001080"/>
                </a:solidFill>
                <a:latin typeface="Menlo" panose="020B0609030804020204" pitchFamily="49" charset="0"/>
              </a:rPr>
              <a:t>flightData2015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 = spark\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.read\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.option(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inferSchema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"true"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.option(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"header"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"true"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.csv(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"/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mnt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/</a:t>
            </a:r>
            <a:r>
              <a:rPr lang="en-SG" sz="1500" b="0" err="1">
                <a:solidFill>
                  <a:srgbClr val="A31515"/>
                </a:solidFill>
                <a:latin typeface="Menlo" panose="020B0609030804020204" pitchFamily="49" charset="0"/>
              </a:rPr>
              <a:t>defg</a:t>
            </a:r>
            <a:r>
              <a:rPr lang="en-SG" sz="1500" b="0">
                <a:solidFill>
                  <a:srgbClr val="A31515"/>
                </a:solidFill>
                <a:latin typeface="Menlo" panose="020B0609030804020204" pitchFamily="49" charset="0"/>
              </a:rPr>
              <a:t>/flight-data/csv/2015-summary.csv"</a:t>
            </a:r>
            <a:r>
              <a:rPr lang="en-SG" sz="15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2280CFD-D3CA-984E-BC87-8FD7E2C5C344}"/>
              </a:ext>
            </a:extLst>
          </p:cNvPr>
          <p:cNvSpPr txBox="1">
            <a:spLocks/>
          </p:cNvSpPr>
          <p:nvPr/>
        </p:nvSpPr>
        <p:spPr bwMode="auto">
          <a:xfrm>
            <a:off x="657225" y="3568019"/>
            <a:ext cx="7677150" cy="42076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1080"/>
                </a:solidFill>
                <a:latin typeface="Menlo" panose="020B0609030804020204" pitchFamily="49" charset="0"/>
              </a:rPr>
              <a:t>flightData2015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.sort(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"count"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).take(</a:t>
            </a:r>
            <a:r>
              <a:rPr lang="en-SG" sz="1600" b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05F8361-BFB3-AF41-9303-529CF2B3C6A2}"/>
              </a:ext>
            </a:extLst>
          </p:cNvPr>
          <p:cNvSpPr txBox="1">
            <a:spLocks/>
          </p:cNvSpPr>
          <p:nvPr/>
        </p:nvSpPr>
        <p:spPr bwMode="auto">
          <a:xfrm>
            <a:off x="763058" y="4521065"/>
            <a:ext cx="7752292" cy="6269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Array([United States,Romania,</a:t>
            </a:r>
            <a:r>
              <a:rPr lang="en-SG" sz="1600" b="0">
                <a:solidFill>
                  <a:srgbClr val="098658"/>
                </a:solidFill>
                <a:latin typeface="Menlo" panose="020B0609030804020204" pitchFamily="49" charset="0"/>
              </a:rPr>
              <a:t>15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], [United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States,Croatia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F7382-3A39-BC4C-B1F8-9988C063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8" y="5104485"/>
            <a:ext cx="6171142" cy="17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11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66688-7B3D-ED42-8C86-863E1627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200400"/>
            <a:ext cx="8458200" cy="3352800"/>
          </a:xfrm>
        </p:spPr>
        <p:txBody>
          <a:bodyPr>
            <a:normAutofit lnSpcReduction="10000"/>
          </a:bodyPr>
          <a:lstStyle/>
          <a:p>
            <a:r>
              <a:rPr lang="en-US"/>
              <a:t>Issues with Hadoop </a:t>
            </a:r>
            <a:r>
              <a:rPr lang="en-US" err="1"/>
              <a:t>Mapreduce</a:t>
            </a:r>
            <a:r>
              <a:rPr lang="en-US"/>
              <a:t>:</a:t>
            </a:r>
          </a:p>
          <a:p>
            <a:pPr lvl="1"/>
            <a:r>
              <a:rPr lang="en-US" b="1"/>
              <a:t>Network and disk I/O costs</a:t>
            </a:r>
            <a:r>
              <a:rPr lang="en-US"/>
              <a:t>: intermediate data has to be written to local disks and shuffled across machines, which is slow</a:t>
            </a:r>
            <a:endParaRPr lang="en-US" b="1"/>
          </a:p>
          <a:p>
            <a:pPr lvl="1"/>
            <a:r>
              <a:rPr lang="en-US"/>
              <a:t>Not suitable for </a:t>
            </a:r>
            <a:r>
              <a:rPr lang="en-US" b="1"/>
              <a:t>iterative</a:t>
            </a:r>
            <a:r>
              <a:rPr lang="en-US"/>
              <a:t> (i.e. modifying small amounts of data repeatedly) processing, such as interactive workflows, as each individual step has to be modelled as a MapReduce job.</a:t>
            </a:r>
          </a:p>
          <a:p>
            <a:r>
              <a:rPr lang="en-US"/>
              <a:t>Spark stores most of its intermediate results in memory, making it much faster, especially for iterative processing</a:t>
            </a:r>
          </a:p>
          <a:p>
            <a:pPr lvl="1"/>
            <a:r>
              <a:rPr lang="en-US"/>
              <a:t>When memory is insufficient, Spark </a:t>
            </a:r>
            <a:r>
              <a:rPr lang="en-US" b="1"/>
              <a:t>spills to disk</a:t>
            </a:r>
            <a:r>
              <a:rPr lang="en-US"/>
              <a:t> which requires disk I/O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7AA32-61BB-4049-9995-A2ADF8D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Hadoop vs Spark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4522-F19B-2A45-A5D0-75BA44339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FFA22-8A8A-CA46-ABD2-5E0E23BE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519766"/>
            <a:ext cx="8019197" cy="14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8140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36C1C-9FF9-374F-987B-CD5D58B6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easy way to transform </a:t>
            </a:r>
            <a:r>
              <a:rPr lang="en-US" err="1"/>
              <a:t>DataFrames</a:t>
            </a:r>
            <a:r>
              <a:rPr lang="en-US"/>
              <a:t> is to use SQL queries. This takes in a </a:t>
            </a:r>
            <a:r>
              <a:rPr lang="en-US" err="1"/>
              <a:t>DataFrame</a:t>
            </a:r>
            <a:r>
              <a:rPr lang="en-US"/>
              <a:t> and returns a </a:t>
            </a:r>
            <a:r>
              <a:rPr lang="en-US" err="1"/>
              <a:t>DataFrame</a:t>
            </a:r>
            <a:r>
              <a:rPr lang="en-US"/>
              <a:t> (the output of the query).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11530-4521-9F44-A44C-27C5FC8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DE188-163C-1B4B-A78C-7ABE864DA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849BD-4116-2144-A99B-6AA319697FC5}"/>
              </a:ext>
            </a:extLst>
          </p:cNvPr>
          <p:cNvSpPr txBox="1">
            <a:spLocks/>
          </p:cNvSpPr>
          <p:nvPr/>
        </p:nvSpPr>
        <p:spPr bwMode="auto">
          <a:xfrm>
            <a:off x="771525" y="2438400"/>
            <a:ext cx="767715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flightData2015.createOrReplaceTempView(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"flight_data_2015"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maxSql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spark.sql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"""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SELECT DEST_COUNTRY_NAME, sum(count) as 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FROM flight_data_2015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GROUP BY DEST_COUNTRY_NAME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ORDER BY sum(count) DESC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LIMIT 5</a:t>
            </a:r>
            <a:endParaRPr lang="en-SG" sz="1600" b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"""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maxSql.collect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178322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C9226A-1997-C94A-BD28-0F2F7B00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257799"/>
            <a:ext cx="8458200" cy="1463675"/>
          </a:xfrm>
        </p:spPr>
        <p:txBody>
          <a:bodyPr>
            <a:normAutofit fontScale="92500"/>
          </a:bodyPr>
          <a:lstStyle/>
          <a:p>
            <a:r>
              <a:rPr lang="en-US"/>
              <a:t>Generally, these transformation functions (</a:t>
            </a:r>
            <a:r>
              <a:rPr lang="en-US" err="1"/>
              <a:t>groupBy</a:t>
            </a:r>
            <a:r>
              <a:rPr lang="en-US"/>
              <a:t>, sort, …) take in either strings or “column objects”, which represent columns.</a:t>
            </a:r>
          </a:p>
          <a:p>
            <a:pPr lvl="1"/>
            <a:r>
              <a:rPr lang="en-US"/>
              <a:t>For example, “</a:t>
            </a:r>
            <a:r>
              <a:rPr lang="en-US" err="1"/>
              <a:t>desc</a:t>
            </a:r>
            <a:r>
              <a:rPr lang="en-US"/>
              <a:t>” here returns a column object.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CE510-8B32-7C4F-82B3-1730E016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DataFrames</a:t>
            </a:r>
            <a:r>
              <a:rPr lang="en-US"/>
              <a:t>: </a:t>
            </a:r>
            <a:r>
              <a:rPr lang="en-US" err="1"/>
              <a:t>DataFrame</a:t>
            </a:r>
            <a:r>
              <a:rPr lang="en-US"/>
              <a:t>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533CC-2BAC-1C4E-BA0C-53F897D85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91BF34F-D4C6-9343-ABB9-9CB04AB7715A}"/>
              </a:ext>
            </a:extLst>
          </p:cNvPr>
          <p:cNvSpPr txBox="1">
            <a:spLocks/>
          </p:cNvSpPr>
          <p:nvPr/>
        </p:nvSpPr>
        <p:spPr bwMode="auto">
          <a:xfrm>
            <a:off x="381000" y="1327150"/>
            <a:ext cx="8610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/>
              <a:t>We can also run the exact same query as follows: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75DC0B8-FDD9-5143-B96A-D00C2581751E}"/>
              </a:ext>
            </a:extLst>
          </p:cNvPr>
          <p:cNvSpPr txBox="1">
            <a:spLocks/>
          </p:cNvSpPr>
          <p:nvPr/>
        </p:nvSpPr>
        <p:spPr bwMode="auto">
          <a:xfrm>
            <a:off x="771525" y="1860550"/>
            <a:ext cx="7677150" cy="316865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 dirty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dirty="0" err="1">
                <a:solidFill>
                  <a:srgbClr val="000000"/>
                </a:solidFill>
                <a:latin typeface="Menlo" panose="020B0609030804020204" pitchFamily="49" charset="0"/>
              </a:rPr>
              <a:t>pyspark.sql.functions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dirty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dirty="0" err="1">
                <a:solidFill>
                  <a:srgbClr val="000000"/>
                </a:solidFill>
                <a:latin typeface="Menlo" panose="020B0609030804020204" pitchFamily="49" charset="0"/>
              </a:rPr>
              <a:t>desc</a:t>
            </a:r>
            <a:endParaRPr lang="en-SG" sz="16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flightData2015\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SG" sz="1600" b="0" dirty="0" err="1">
                <a:solidFill>
                  <a:srgbClr val="000000"/>
                </a:solidFill>
                <a:latin typeface="Menlo" panose="020B0609030804020204" pitchFamily="49" charset="0"/>
              </a:rPr>
              <a:t>groupBy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"DEST_COUNTRY_NAME"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.sum(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"count"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SG" sz="1600" b="0" dirty="0" err="1">
                <a:solidFill>
                  <a:srgbClr val="000000"/>
                </a:solidFill>
                <a:latin typeface="Menlo" panose="020B0609030804020204" pitchFamily="49" charset="0"/>
              </a:rPr>
              <a:t>withColumnRenamed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"sum(count)"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dirty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.sort(</a:t>
            </a:r>
            <a:r>
              <a:rPr lang="en-SG" sz="1600" b="0" dirty="0" err="1">
                <a:solidFill>
                  <a:srgbClr val="000000"/>
                </a:solidFill>
                <a:latin typeface="Menlo" panose="020B0609030804020204" pitchFamily="49" charset="0"/>
              </a:rPr>
              <a:t>desc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dirty="0" err="1">
                <a:solidFill>
                  <a:srgbClr val="A31515"/>
                </a:solidFill>
                <a:latin typeface="Menlo" panose="020B0609030804020204" pitchFamily="49" charset="0"/>
              </a:rPr>
              <a:t>destination_total</a:t>
            </a:r>
            <a:r>
              <a:rPr lang="en-SG" sz="1600" b="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))\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.limit(</a:t>
            </a:r>
            <a:r>
              <a:rPr lang="en-SG" sz="1600" b="0" dirty="0">
                <a:solidFill>
                  <a:srgbClr val="098658"/>
                </a:solidFill>
                <a:latin typeface="Menlo" panose="020B0609030804020204" pitchFamily="49" charset="0"/>
              </a:rPr>
              <a:t>5</a:t>
            </a: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)\</a:t>
            </a:r>
          </a:p>
          <a:p>
            <a:pPr marL="0" indent="0">
              <a:buNone/>
            </a:pPr>
            <a:r>
              <a:rPr lang="en-SG" sz="1600" b="0" dirty="0">
                <a:solidFill>
                  <a:srgbClr val="000000"/>
                </a:solidFill>
                <a:latin typeface="Menlo" panose="020B0609030804020204" pitchFamily="49" charset="0"/>
              </a:rPr>
              <a:t>.collect()</a:t>
            </a:r>
          </a:p>
        </p:txBody>
      </p:sp>
    </p:spTree>
    <p:extLst>
      <p:ext uri="{BB962C8B-B14F-4D97-AF65-F5344CB8AC3E}">
        <p14:creationId xmlns:p14="http://schemas.microsoft.com/office/powerpoint/2010/main" val="27847020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9FFBF-86B6-9B42-A995-79AC1FF4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Datasets are similar to </a:t>
            </a:r>
            <a:r>
              <a:rPr lang="en-US" err="1"/>
              <a:t>DataFrames</a:t>
            </a:r>
            <a:r>
              <a:rPr lang="en-US"/>
              <a:t>, but are type-safe.</a:t>
            </a:r>
          </a:p>
          <a:p>
            <a:pPr lvl="1"/>
            <a:r>
              <a:rPr lang="en-US"/>
              <a:t>In fact, in Spark (Scala), </a:t>
            </a:r>
            <a:r>
              <a:rPr lang="en-US" err="1"/>
              <a:t>DataFrame</a:t>
            </a:r>
            <a:r>
              <a:rPr lang="en-US"/>
              <a:t> is just an alias for Dataset[Row]</a:t>
            </a:r>
          </a:p>
          <a:p>
            <a:pPr lvl="1"/>
            <a:r>
              <a:rPr lang="en-US"/>
              <a:t>However, Datasets are not available in Python and R, since these are dynamically typed languages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50617-C014-FA4E-BA67-2BADD4C3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20BA-3FEA-5842-AEFF-AE2EE6F6C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9A07A-0598-674B-A4F6-654DDE2E6E3E}"/>
              </a:ext>
            </a:extLst>
          </p:cNvPr>
          <p:cNvSpPr txBox="1">
            <a:spLocks/>
          </p:cNvSpPr>
          <p:nvPr/>
        </p:nvSpPr>
        <p:spPr bwMode="auto">
          <a:xfrm>
            <a:off x="381000" y="2774949"/>
            <a:ext cx="7677150" cy="22098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case </a:t>
            </a:r>
            <a:r>
              <a:rPr lang="en-SG" sz="1600" b="0">
                <a:solidFill>
                  <a:srgbClr val="AF00DB"/>
                </a:solidFill>
                <a:latin typeface="Menlo" panose="020B0609030804020204" pitchFamily="49" charset="0"/>
              </a:rPr>
              <a:t>class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Flight(DEST_COUNTRY_NAME: String, ORIGIN_COUNTRY_NAME: String, count: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BigInt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flightsDF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spark.read.parquet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"/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mnt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/</a:t>
            </a:r>
            <a:r>
              <a:rPr lang="en-SG" sz="1600" b="0" err="1">
                <a:solidFill>
                  <a:srgbClr val="A31515"/>
                </a:solidFill>
                <a:latin typeface="Menlo" panose="020B0609030804020204" pitchFamily="49" charset="0"/>
              </a:rPr>
              <a:t>defg</a:t>
            </a:r>
            <a:r>
              <a:rPr lang="en-SG" sz="1600" b="0">
                <a:solidFill>
                  <a:srgbClr val="A31515"/>
                </a:solidFill>
                <a:latin typeface="Menlo" panose="020B0609030804020204" pitchFamily="49" charset="0"/>
              </a:rPr>
              <a:t>/flight-data/parquet/2010-summary.parquet/"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val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 flights = </a:t>
            </a: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flightsDF.</a:t>
            </a:r>
            <a:r>
              <a:rPr lang="en-SG" sz="1600" b="0" err="1">
                <a:solidFill>
                  <a:srgbClr val="AF00DB"/>
                </a:solidFill>
                <a:latin typeface="Menlo" panose="020B0609030804020204" pitchFamily="49" charset="0"/>
              </a:rPr>
              <a:t>as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[Flight]</a:t>
            </a:r>
          </a:p>
          <a:p>
            <a:pPr marL="0" indent="0">
              <a:buNone/>
            </a:pPr>
            <a:r>
              <a:rPr lang="en-SG" sz="1600" b="0" err="1">
                <a:solidFill>
                  <a:srgbClr val="000000"/>
                </a:solidFill>
                <a:latin typeface="Menlo" panose="020B0609030804020204" pitchFamily="49" charset="0"/>
              </a:rPr>
              <a:t>flights.collect</a:t>
            </a:r>
            <a:r>
              <a:rPr lang="en-SG" sz="1600" b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9A29D9F-44B9-B844-A871-272DE151366F}"/>
              </a:ext>
            </a:extLst>
          </p:cNvPr>
          <p:cNvSpPr txBox="1">
            <a:spLocks/>
          </p:cNvSpPr>
          <p:nvPr/>
        </p:nvSpPr>
        <p:spPr bwMode="auto">
          <a:xfrm>
            <a:off x="381000" y="4984749"/>
            <a:ext cx="86106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 dirty="0"/>
              <a:t>The Dataset </a:t>
            </a:r>
            <a:r>
              <a:rPr lang="en-US" b="0" kern="0" dirty="0">
                <a:latin typeface="Courier" pitchFamily="2" charset="0"/>
              </a:rPr>
              <a:t>flights</a:t>
            </a:r>
            <a:r>
              <a:rPr lang="en-US" b="0" kern="0" dirty="0"/>
              <a:t> is type safe – its type is the “Flight” class.</a:t>
            </a:r>
          </a:p>
          <a:p>
            <a:r>
              <a:rPr lang="en-US" b="0" kern="0" dirty="0"/>
              <a:t>Now when calling </a:t>
            </a:r>
            <a:r>
              <a:rPr lang="en-US" b="0" kern="0" dirty="0">
                <a:latin typeface="Courier" pitchFamily="2" charset="0"/>
              </a:rPr>
              <a:t>collect()</a:t>
            </a:r>
            <a:r>
              <a:rPr lang="en-US" b="0" kern="0" dirty="0"/>
              <a:t>, it will also return objects of the “Flight” class, instead of </a:t>
            </a:r>
            <a:r>
              <a:rPr lang="en-US" b="0" kern="0"/>
              <a:t>Row objects.</a:t>
            </a:r>
          </a:p>
        </p:txBody>
      </p:sp>
    </p:spTree>
    <p:extLst>
      <p:ext uri="{BB962C8B-B14F-4D97-AF65-F5344CB8AC3E}">
        <p14:creationId xmlns:p14="http://schemas.microsoft.com/office/powerpoint/2010/main" val="411297086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ECF98B-EAD6-0E4B-ACA1-ADE82E5C4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19050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To experiment with simple Spark commands without needing to install / setup anything on your computer, you can run Spark on Google </a:t>
            </a:r>
            <a:r>
              <a:rPr lang="en-US" err="1"/>
              <a:t>Colab</a:t>
            </a:r>
            <a:endParaRPr lang="en-US"/>
          </a:p>
          <a:p>
            <a:r>
              <a:rPr lang="en-US"/>
              <a:t>See the simple example notebook at </a:t>
            </a:r>
            <a:r>
              <a:rPr lang="en-US">
                <a:hlinkClick r:id="rId2"/>
              </a:rPr>
              <a:t>https://colab.research.google.com/drive/1qtNpkieNEUzyF2NnXTyqyGL3LQD1TVlI#scrollTo=pUgUMWYUKAU3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F357C-B65D-5749-8302-D8BA6513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Spark Notebook in Google </a:t>
            </a:r>
            <a:r>
              <a:rPr lang="en-US" err="1"/>
              <a:t>Colab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7FE-FD12-CA43-BF3A-2B66F7D13B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0312D-B932-8D4E-AD5F-86E47014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945319"/>
            <a:ext cx="5334000" cy="3776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0A590-BB40-344D-8E60-A504B354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41" y="4156598"/>
            <a:ext cx="3265159" cy="10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839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F85E0-72C9-E073-505E-CC6C2FC2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You need to sign up a Databricks community edition account (free)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Source: </a:t>
            </a:r>
            <a:r>
              <a:rPr lang="en-US">
                <a:hlinkClick r:id="rId2"/>
              </a:rPr>
              <a:t>https://github.com/databricks/LearningSparkV2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FCFD5-7C13-7751-D90D-A4012ADF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Spark Notebooks in Databricks 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4F890-47CE-EDBC-AC0C-04DAA8F4E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F7C9C-A272-12CF-3FCA-ABFED8EC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5067300" cy="2096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207597-5036-9BA1-9586-FBCBDC0C0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516955"/>
            <a:ext cx="4895849" cy="382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5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937D-265E-D246-B180-93C7760C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Demo_1: Spark Web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A974-345B-7B4E-91E6-46A1B3C7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CE821C-BC7D-CDF9-6064-3539A479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12" y="136525"/>
            <a:ext cx="1258743" cy="3033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515DF-AC18-F179-662D-9E7C1E75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05" y="136525"/>
            <a:ext cx="1216314" cy="3033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4D3D2-F0FA-E4CA-A944-5B65F5CC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883" y="3505199"/>
            <a:ext cx="1291092" cy="3033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38CD76-728A-FE48-0227-F5ECAB37F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16496"/>
            <a:ext cx="3657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34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A91D7C2-2E6E-9794-55BA-BE2A56CB82A4}"/>
              </a:ext>
            </a:extLst>
          </p:cNvPr>
          <p:cNvSpPr txBox="1">
            <a:spLocks/>
          </p:cNvSpPr>
          <p:nvPr/>
        </p:nvSpPr>
        <p:spPr bwMode="auto">
          <a:xfrm>
            <a:off x="304800" y="2667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endParaRPr lang="en-US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D4E157-F5CE-2318-4BAA-21EEC25C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72577"/>
            <a:ext cx="6535862" cy="5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4008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824A1-8F94-2212-84DD-9AD35FB9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9128"/>
            <a:ext cx="8001000" cy="2361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2197-00C4-2481-F64D-99270FEC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65918"/>
            <a:ext cx="8001000" cy="2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7693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EC43-A115-43B9-A04F-E84503080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D188E-E1B8-D795-96B4-3C07ACA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03282"/>
            <a:ext cx="1687908" cy="60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18912-4A18-3E05-58F8-66B73CE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8" y="897835"/>
            <a:ext cx="6536608" cy="175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05D46-336D-A674-2CF9-4B9E8BFA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32" y="2881263"/>
            <a:ext cx="6446520" cy="786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60CAF-FB01-F377-3AF5-8D3DA14C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0" y="3976737"/>
            <a:ext cx="4876800" cy="28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211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DD22A4-537E-3A33-3892-3134D316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Demo_2: Caching Data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0A5F-A8BD-E6F1-7083-2F009707C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411CD-1A98-F310-7357-A460A6BE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81" y="2707584"/>
            <a:ext cx="5950019" cy="2330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FBD922-33E8-836F-1809-2C00D9C21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56" y="880441"/>
            <a:ext cx="5126935" cy="1549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27D52-88C2-DF03-A69B-A5125609B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87" y="5274200"/>
            <a:ext cx="56388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4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FB3B45-33A4-7440-AE55-8FD63B4C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888FA-0C64-E244-857F-0542F4D84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CC9A3-20A0-6A4F-B10E-BB0C4A81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82750"/>
            <a:ext cx="6972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0233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31C61-FBBC-E74E-A076-3C559733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CS4225 slides by He Bingsheng and </a:t>
            </a:r>
            <a:r>
              <a:rPr lang="en-US" sz="2400" b="0" kern="0" dirty="0">
                <a:solidFill>
                  <a:schemeClr val="bg2"/>
                </a:solidFill>
                <a:latin typeface="Gill Sans"/>
                <a:cs typeface="Gill Sans"/>
              </a:rPr>
              <a:t>Bryan Hooi</a:t>
            </a:r>
            <a:endParaRPr lang="en-US" dirty="0"/>
          </a:p>
          <a:p>
            <a:r>
              <a:rPr lang="en-US" dirty="0"/>
              <a:t>Jules S. </a:t>
            </a:r>
            <a:r>
              <a:rPr lang="en-US" dirty="0" err="1"/>
              <a:t>Damji</a:t>
            </a:r>
            <a:r>
              <a:rPr lang="en-US" dirty="0"/>
              <a:t>, Brooke </a:t>
            </a:r>
            <a:r>
              <a:rPr lang="en-US" dirty="0" err="1"/>
              <a:t>Wenig</a:t>
            </a:r>
            <a:r>
              <a:rPr lang="en-US" dirty="0"/>
              <a:t>, Tathagata Das &amp; Denny Lee, “Learning Spark: Lightning-Fast Data Analytics”</a:t>
            </a:r>
          </a:p>
          <a:p>
            <a:r>
              <a:rPr lang="en-SG" dirty="0"/>
              <a:t>Databricks, “The Data Engineer’s Guide to Spark”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https://www.pinterest.com/pin/739364463807740043/</a:t>
            </a:r>
            <a:endParaRPr lang="en-US" dirty="0"/>
          </a:p>
          <a:p>
            <a:r>
              <a:rPr lang="en-US" dirty="0">
                <a:hlinkClick r:id="rId3"/>
              </a:rPr>
              <a:t>https://colab.research.google.com/github/jmbanda/BigDataProgramming_2019/blob/master/Chapter_5_Loading_and_Saving_Data_in_Spark.ipynb</a:t>
            </a:r>
            <a:endParaRPr lang="en-US" dirty="0"/>
          </a:p>
          <a:p>
            <a:r>
              <a:rPr lang="en-US" dirty="0"/>
              <a:t>https://untitled-life.github.io/blog/2018/12/27/wide-vs-narrow-dependencies/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2CB5B-351D-6F43-9E0F-C3AF9F76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07269-C662-5841-A1F0-4F4C2A4D3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450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E83BBE-C08D-F74C-AEF1-42BF63E6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Ease of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A26D-D4AE-3844-BD5E-2A1CAB7FD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18B1D-D9BE-594E-B201-6701F323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2999"/>
            <a:ext cx="4263732" cy="4770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94723-C459-0143-9682-C4D419D2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990600"/>
            <a:ext cx="4038600" cy="4523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97E1D-C02E-9345-B7DA-F91F74E447F7}"/>
              </a:ext>
            </a:extLst>
          </p:cNvPr>
          <p:cNvSpPr txBox="1"/>
          <p:nvPr/>
        </p:nvSpPr>
        <p:spPr>
          <a:xfrm>
            <a:off x="1865978" y="5894685"/>
            <a:ext cx="510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WordCount</a:t>
            </a:r>
            <a:r>
              <a:rPr lang="en-US" sz="2400">
                <a:solidFill>
                  <a:schemeClr val="bg1"/>
                </a:solidFill>
              </a:rPr>
              <a:t> (Hadoop MapReduce)</a:t>
            </a:r>
          </a:p>
        </p:txBody>
      </p:sp>
    </p:spTree>
    <p:extLst>
      <p:ext uri="{BB962C8B-B14F-4D97-AF65-F5344CB8AC3E}">
        <p14:creationId xmlns:p14="http://schemas.microsoft.com/office/powerpoint/2010/main" val="586986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E83BBE-C08D-F74C-AEF1-42BF63E6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Ease of Programmability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A26D-D4AE-3844-BD5E-2A1CAB7FD4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97E1D-C02E-9345-B7DA-F91F74E447F7}"/>
              </a:ext>
            </a:extLst>
          </p:cNvPr>
          <p:cNvSpPr txBox="1"/>
          <p:nvPr/>
        </p:nvSpPr>
        <p:spPr>
          <a:xfrm>
            <a:off x="2362200" y="3831399"/>
            <a:ext cx="2998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WordCount</a:t>
            </a:r>
            <a:r>
              <a:rPr lang="en-US" sz="2400">
                <a:solidFill>
                  <a:schemeClr val="bg1"/>
                </a:solidFill>
              </a:rPr>
              <a:t> (Spark)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76E570B-AE12-E047-B260-87BE3AB80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5000"/>
            <a:ext cx="8458199" cy="2157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err="1">
                <a:latin typeface="Monaco"/>
                <a:cs typeface="Monaco"/>
              </a:rPr>
              <a:t>val</a:t>
            </a:r>
            <a:r>
              <a:rPr lang="en-US" sz="2000">
                <a:latin typeface="Monaco"/>
                <a:cs typeface="Monaco"/>
              </a:rPr>
              <a:t> file = </a:t>
            </a:r>
            <a:r>
              <a:rPr lang="en-US" sz="2000" err="1">
                <a:latin typeface="Monaco"/>
                <a:cs typeface="Monaco"/>
              </a:rPr>
              <a:t>sc.textFile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17375E"/>
                </a:solidFill>
                <a:latin typeface="Monaco"/>
                <a:cs typeface="Monaco"/>
              </a:rPr>
              <a:t>“</a:t>
            </a:r>
            <a:r>
              <a:rPr lang="en-US" sz="2000" err="1">
                <a:solidFill>
                  <a:srgbClr val="17375E"/>
                </a:solidFill>
                <a:latin typeface="Monaco"/>
                <a:cs typeface="Monaco"/>
              </a:rPr>
              <a:t>hdfs</a:t>
            </a:r>
            <a:r>
              <a:rPr lang="en-US" sz="2000">
                <a:solidFill>
                  <a:srgbClr val="17375E"/>
                </a:solidFill>
                <a:latin typeface="Monaco"/>
                <a:cs typeface="Monaco"/>
              </a:rPr>
              <a:t>://...”</a:t>
            </a:r>
            <a:r>
              <a:rPr lang="en-US" sz="200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000" b="1" err="1">
                <a:latin typeface="Monaco"/>
                <a:cs typeface="Monaco"/>
              </a:rPr>
              <a:t>val</a:t>
            </a:r>
            <a:r>
              <a:rPr lang="en-US" sz="2000">
                <a:latin typeface="Monaco"/>
                <a:cs typeface="Monaco"/>
              </a:rPr>
              <a:t> counts = </a:t>
            </a:r>
            <a:r>
              <a:rPr lang="en-US" sz="2000" err="1">
                <a:latin typeface="Monaco"/>
                <a:cs typeface="Monaco"/>
              </a:rPr>
              <a:t>file.</a:t>
            </a:r>
            <a:r>
              <a:rPr lang="en-US" sz="2000" err="1">
                <a:solidFill>
                  <a:srgbClr val="3366FF"/>
                </a:solidFill>
                <a:latin typeface="Monaco"/>
                <a:cs typeface="Monaco"/>
              </a:rPr>
              <a:t>flatMap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line =&gt; </a:t>
            </a:r>
            <a:r>
              <a:rPr lang="en-US" sz="2000" err="1">
                <a:solidFill>
                  <a:srgbClr val="FF0080"/>
                </a:solidFill>
                <a:latin typeface="Monaco"/>
                <a:cs typeface="Monaco"/>
              </a:rPr>
              <a:t>line.split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(“ ”)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>
                <a:latin typeface="Monaco"/>
                <a:cs typeface="Monaco"/>
              </a:rPr>
              <a:t>                 .</a:t>
            </a:r>
            <a:r>
              <a:rPr lang="en-US" sz="2000">
                <a:solidFill>
                  <a:srgbClr val="3366FF"/>
                </a:solidFill>
                <a:latin typeface="Monaco"/>
                <a:cs typeface="Monaco"/>
              </a:rPr>
              <a:t>map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word =&gt; (word, 1)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>
                <a:latin typeface="Monaco"/>
                <a:cs typeface="Monaco"/>
              </a:rPr>
              <a:t>                 .</a:t>
            </a:r>
            <a:r>
              <a:rPr lang="en-US" sz="2000" err="1">
                <a:solidFill>
                  <a:srgbClr val="3366FF"/>
                </a:solidFill>
                <a:latin typeface="Monaco"/>
                <a:cs typeface="Monaco"/>
              </a:rPr>
              <a:t>reduceByKey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rgbClr val="FF0080"/>
                </a:solidFill>
                <a:latin typeface="Monaco"/>
                <a:cs typeface="Monaco"/>
              </a:rPr>
              <a:t>_ + _</a:t>
            </a:r>
            <a:r>
              <a:rPr lang="en-US" sz="2000">
                <a:latin typeface="Monaco"/>
                <a:cs typeface="Monaco"/>
              </a:rPr>
              <a:t>)</a:t>
            </a:r>
            <a:br>
              <a:rPr lang="en-US" sz="2000">
                <a:latin typeface="Monaco"/>
                <a:cs typeface="Monaco"/>
              </a:rPr>
            </a:br>
            <a:r>
              <a:rPr lang="en-US" sz="2000" err="1">
                <a:latin typeface="Monaco"/>
                <a:cs typeface="Monaco"/>
              </a:rPr>
              <a:t>counts.save</a:t>
            </a:r>
            <a:r>
              <a:rPr lang="en-US" sz="2000">
                <a:latin typeface="Monaco"/>
                <a:cs typeface="Monaco"/>
              </a:rPr>
              <a:t>(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“...”</a:t>
            </a:r>
            <a:r>
              <a:rPr lang="en-US" sz="2000">
                <a:latin typeface="Monaco"/>
                <a:cs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6590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FE69B-D1F8-CD45-A047-FB0EB2506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800600"/>
            <a:ext cx="8458200" cy="1371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C0A38-04B4-E84F-9CCE-4350CAFD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Components and API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B71E-22B4-554B-BF6A-3F6EFBB61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5EA0C-1EEC-834F-AE7A-03303A39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73258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216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554F0D-0FD5-BE4E-8C75-EC73D078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724400"/>
            <a:ext cx="8686800" cy="1997075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Driver Process</a:t>
            </a:r>
            <a:r>
              <a:rPr lang="en-US"/>
              <a:t> responds to user input, manages the Spark application etc., and distributes work to </a:t>
            </a:r>
            <a:r>
              <a:rPr lang="en-US" b="1"/>
              <a:t>Executors</a:t>
            </a:r>
            <a:r>
              <a:rPr lang="en-US"/>
              <a:t>, which run the code assigned to them and send the results back to the driver</a:t>
            </a:r>
            <a:endParaRPr lang="en-US" b="1"/>
          </a:p>
          <a:p>
            <a:r>
              <a:rPr lang="en-US" b="1"/>
              <a:t>Cluster Manager </a:t>
            </a:r>
            <a:r>
              <a:rPr lang="en-US"/>
              <a:t>(can be Spark’s standalone cluster manager, YARN, Mesos or Kubernetes) allocates resources when the application requests it</a:t>
            </a:r>
          </a:p>
          <a:p>
            <a:r>
              <a:rPr lang="en-US"/>
              <a:t>In </a:t>
            </a:r>
            <a:r>
              <a:rPr lang="en-US" b="1"/>
              <a:t>local mode, </a:t>
            </a:r>
            <a:r>
              <a:rPr lang="en-US"/>
              <a:t>all these processes run on the same machine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E7255-1C63-004A-A931-6BEDC93A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3279A-2EA9-0547-957B-8BE1A0356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3C19A-4888-2C46-830B-D9C18E99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89000"/>
            <a:ext cx="4191000" cy="35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1928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3333FF"/>
      </a:hlink>
      <a:folHlink>
        <a:srgbClr val="000066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12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3958</Words>
  <Application>Microsoft Office PowerPoint</Application>
  <PresentationFormat>On-screen Show (4:3)</PresentationFormat>
  <Paragraphs>584</Paragraphs>
  <Slides>50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74" baseType="lpstr">
      <vt:lpstr>Avenir Black</vt:lpstr>
      <vt:lpstr>Courier</vt:lpstr>
      <vt:lpstr>Gill Sans</vt:lpstr>
      <vt:lpstr>LiberationSerif</vt:lpstr>
      <vt:lpstr>Lucida Grande</vt:lpstr>
      <vt:lpstr>Menlo</vt:lpstr>
      <vt:lpstr>Menlo-Bold</vt:lpstr>
      <vt:lpstr>Menlo-Regular</vt:lpstr>
      <vt:lpstr>MinionPro-Regular</vt:lpstr>
      <vt:lpstr>Monaco</vt:lpstr>
      <vt:lpstr>Newslab Thin</vt:lpstr>
      <vt:lpstr>NimbusRomNo9L-Regu</vt:lpstr>
      <vt:lpstr>NimbusRomNo9L-ReguItal</vt:lpstr>
      <vt:lpstr>t1xtt</vt:lpstr>
      <vt:lpstr>UbuntuMono-Regular</vt:lpstr>
      <vt:lpstr>Arial</vt:lpstr>
      <vt:lpstr>Arial Black</vt:lpstr>
      <vt:lpstr>Calibri</vt:lpstr>
      <vt:lpstr>Lucida Console</vt:lpstr>
      <vt:lpstr>Source Sans Pro Light</vt:lpstr>
      <vt:lpstr>Wingdings</vt:lpstr>
      <vt:lpstr>Default Design</vt:lpstr>
      <vt:lpstr>DB_deck_16x9_example</vt:lpstr>
      <vt:lpstr>Microsoft Excel Chart</vt:lpstr>
      <vt:lpstr>PowerPoint Presentation</vt:lpstr>
      <vt:lpstr>Evolution of Data Architectures </vt:lpstr>
      <vt:lpstr>Today’s Plan</vt:lpstr>
      <vt:lpstr>Motivation: Hadoop vs Spark</vt:lpstr>
      <vt:lpstr>Performance Comparison</vt:lpstr>
      <vt:lpstr>Ease of Programmability</vt:lpstr>
      <vt:lpstr>Ease of Programmability</vt:lpstr>
      <vt:lpstr>Spark Components and API Stack</vt:lpstr>
      <vt:lpstr>Spark Architecture</vt:lpstr>
      <vt:lpstr>Evolution of Spark APIs</vt:lpstr>
      <vt:lpstr>Today’s Plan</vt:lpstr>
      <vt:lpstr>Resilient Distributed Datasets (RDDs)</vt:lpstr>
      <vt:lpstr>RDD: Distributed Data</vt:lpstr>
      <vt:lpstr>Transformations</vt:lpstr>
      <vt:lpstr>Actions</vt:lpstr>
      <vt:lpstr>Distributed Processing</vt:lpstr>
      <vt:lpstr>Distributed Processing</vt:lpstr>
      <vt:lpstr>Distributed Processing</vt:lpstr>
      <vt:lpstr>Distributed Processing</vt:lpstr>
      <vt:lpstr>PowerPoint Presentation</vt:lpstr>
      <vt:lpstr>Today’s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Caching</vt:lpstr>
      <vt:lpstr>Directed Acyclic Graph (DAG)</vt:lpstr>
      <vt:lpstr>Narrow and Wide Dependencies</vt:lpstr>
      <vt:lpstr>Lineage and Fault Tolerance</vt:lpstr>
      <vt:lpstr>Today’s Plan</vt:lpstr>
      <vt:lpstr>DataFrames</vt:lpstr>
      <vt:lpstr>DataFrames: example</vt:lpstr>
      <vt:lpstr>DataFrames: transformations</vt:lpstr>
      <vt:lpstr>DataFrames: DataFrame interface </vt:lpstr>
      <vt:lpstr>Datasets</vt:lpstr>
      <vt:lpstr>Example: Spark Notebook in Google Colab</vt:lpstr>
      <vt:lpstr>Example: Spark Notebooks in Databricks </vt:lpstr>
      <vt:lpstr>Demo_1: Spark Web UI</vt:lpstr>
      <vt:lpstr>PowerPoint Presentation</vt:lpstr>
      <vt:lpstr>PowerPoint Presentation</vt:lpstr>
      <vt:lpstr>PowerPoint Presentation</vt:lpstr>
      <vt:lpstr>Demo_2: Caching Data</vt:lpstr>
      <vt:lpstr>Acknowledgements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Ai Xin</cp:lastModifiedBy>
  <cp:revision>1</cp:revision>
  <cp:lastPrinted>2021-09-30T03:15:05Z</cp:lastPrinted>
  <dcterms:created xsi:type="dcterms:W3CDTF">2012-08-31T06:36:49Z</dcterms:created>
  <dcterms:modified xsi:type="dcterms:W3CDTF">2023-02-27T02:41:32Z</dcterms:modified>
</cp:coreProperties>
</file>